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8" r:id="rId2"/>
    <p:sldId id="267" r:id="rId3"/>
    <p:sldId id="265" r:id="rId4"/>
    <p:sldId id="285" r:id="rId5"/>
    <p:sldId id="286" r:id="rId6"/>
    <p:sldId id="284" r:id="rId7"/>
    <p:sldId id="280" r:id="rId8"/>
    <p:sldId id="289" r:id="rId9"/>
    <p:sldId id="290" r:id="rId10"/>
    <p:sldId id="282" r:id="rId11"/>
    <p:sldId id="283" r:id="rId12"/>
    <p:sldId id="287" r:id="rId13"/>
    <p:sldId id="276"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CDCD"/>
    <a:srgbClr val="1F1A17"/>
    <a:srgbClr val="EEEEEE"/>
    <a:srgbClr val="7F0019"/>
    <a:srgbClr val="D7B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67" autoAdjust="0"/>
    <p:restoredTop sz="87438" autoAdjust="0"/>
  </p:normalViewPr>
  <p:slideViewPr>
    <p:cSldViewPr snapToGrid="0" showGuides="1">
      <p:cViewPr varScale="1">
        <p:scale>
          <a:sx n="47" d="100"/>
          <a:sy n="47" d="100"/>
        </p:scale>
        <p:origin x="322" y="53"/>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FC2E46-40A7-4961-BC28-66A66B9F59D6}"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zh-TW" altLang="en-US"/>
        </a:p>
      </dgm:t>
    </dgm:pt>
    <dgm:pt modelId="{00C1E89A-4CE8-478D-A91E-44CEC6869F52}">
      <dgm:prSet phldrT="[文字]" custT="1"/>
      <dgm:spPr>
        <a:solidFill>
          <a:srgbClr val="CDCDCD"/>
        </a:solidFill>
        <a:ln>
          <a:noFill/>
        </a:ln>
        <a:effectLst>
          <a:softEdge rad="63500"/>
        </a:effectLst>
      </dgm:spPr>
      <dgm:t>
        <a:bodyPr/>
        <a:lstStyle/>
        <a:p>
          <a:pPr marL="0" algn="ctr" defTabSz="914400" rtl="0" eaLnBrk="1" latinLnBrk="0" hangingPunct="1"/>
          <a:r>
            <a:rPr lang="zh-TW" altLang="en-US" sz="4000" b="0" kern="1200" dirty="0">
              <a:solidFill>
                <a:schemeClr val="tx1">
                  <a:lumMod val="50000"/>
                  <a:lumOff val="50000"/>
                </a:schemeClr>
              </a:solidFill>
              <a:effectLst/>
              <a:latin typeface="造字工房悦黑体验版纤细体" pitchFamily="50" charset="-122"/>
              <a:ea typeface="造字工房悦黑体验版纤细体" pitchFamily="50" charset="-122"/>
              <a:cs typeface="+mn-cs"/>
            </a:rPr>
            <a:t>目標</a:t>
          </a:r>
        </a:p>
      </dgm:t>
    </dgm:pt>
    <dgm:pt modelId="{95D27E0D-FB61-4760-AC52-4258E9F9DCB4}" type="parTrans" cxnId="{732951B7-46E5-48CC-B566-DCD6599CC57E}">
      <dgm:prSet/>
      <dgm:spPr/>
      <dgm:t>
        <a:bodyPr/>
        <a:lstStyle/>
        <a:p>
          <a:endParaRPr lang="zh-TW" altLang="en-US"/>
        </a:p>
      </dgm:t>
    </dgm:pt>
    <dgm:pt modelId="{08B5DF17-91AF-4203-A206-AAD186AEF573}" type="sibTrans" cxnId="{732951B7-46E5-48CC-B566-DCD6599CC57E}">
      <dgm:prSet/>
      <dgm:spPr/>
      <dgm:t>
        <a:bodyPr/>
        <a:lstStyle/>
        <a:p>
          <a:endParaRPr lang="zh-TW" altLang="en-US"/>
        </a:p>
      </dgm:t>
    </dgm:pt>
    <dgm:pt modelId="{9555DB3C-A677-418C-9664-9C594CB885D0}">
      <dgm:prSet phldrT="[文字]" custT="1"/>
      <dgm:spPr>
        <a:solidFill>
          <a:srgbClr val="CDCDCD"/>
        </a:solidFill>
        <a:ln>
          <a:noFill/>
        </a:ln>
        <a:effectLst>
          <a:softEdge rad="63500"/>
        </a:effectLst>
      </dgm:spPr>
      <dgm:t>
        <a:bodyPr/>
        <a:lstStyle/>
        <a:p>
          <a:pPr marL="0" algn="ctr" defTabSz="914400" rtl="0" eaLnBrk="1" latinLnBrk="0" hangingPunct="1"/>
          <a:r>
            <a:rPr lang="zh-TW" altLang="en-US" sz="1800" kern="1200" dirty="0">
              <a:solidFill>
                <a:schemeClr val="tx1"/>
              </a:solidFill>
              <a:latin typeface="造字工房悦黑体验版纤细体" pitchFamily="50" charset="-122"/>
              <a:ea typeface="造字工房悦黑体验版纤细体" pitchFamily="50" charset="-122"/>
              <a:cs typeface="+mn-cs"/>
            </a:rPr>
            <a:t>完整性</a:t>
          </a:r>
        </a:p>
      </dgm:t>
    </dgm:pt>
    <dgm:pt modelId="{DD3B0276-8893-470B-8516-CCEBC92E27EE}" type="parTrans" cxnId="{EC764706-9BD6-4AA4-B968-5C64A67284B1}">
      <dgm:prSet/>
      <dgm:spPr/>
      <dgm:t>
        <a:bodyPr/>
        <a:lstStyle/>
        <a:p>
          <a:endParaRPr lang="zh-TW" altLang="en-US"/>
        </a:p>
      </dgm:t>
    </dgm:pt>
    <dgm:pt modelId="{F43869ED-CDA6-4AB7-86C5-34D601A74BC6}" type="sibTrans" cxnId="{EC764706-9BD6-4AA4-B968-5C64A67284B1}">
      <dgm:prSet/>
      <dgm:spPr>
        <a:solidFill>
          <a:schemeClr val="tx1">
            <a:lumMod val="50000"/>
            <a:lumOff val="50000"/>
          </a:schemeClr>
        </a:solidFill>
      </dgm:spPr>
      <dgm:t>
        <a:bodyPr/>
        <a:lstStyle/>
        <a:p>
          <a:endParaRPr lang="zh-TW" altLang="en-US"/>
        </a:p>
      </dgm:t>
    </dgm:pt>
    <dgm:pt modelId="{2C337335-0113-45F1-A4F9-34BC004E27E0}">
      <dgm:prSet phldrT="[文字]" custT="1"/>
      <dgm:spPr>
        <a:solidFill>
          <a:srgbClr val="CDCDCD"/>
        </a:solidFill>
        <a:ln>
          <a:noFill/>
        </a:ln>
        <a:effectLst>
          <a:softEdge rad="63500"/>
        </a:effectLst>
      </dgm:spPr>
      <dgm:t>
        <a:bodyPr/>
        <a:lstStyle/>
        <a:p>
          <a:pPr marL="0" algn="ctr" defTabSz="914400" rtl="0" eaLnBrk="1" latinLnBrk="0" hangingPunct="1"/>
          <a:r>
            <a:rPr lang="zh-TW" altLang="en-US" sz="1600" kern="1200" dirty="0">
              <a:solidFill>
                <a:schemeClr val="tx1"/>
              </a:solidFill>
              <a:latin typeface="造字工房悦黑体验版纤细体" pitchFamily="50" charset="-122"/>
              <a:ea typeface="造字工房悦黑体验版纤细体" pitchFamily="50" charset="-122"/>
              <a:cs typeface="+mn-cs"/>
            </a:rPr>
            <a:t>高使用率</a:t>
          </a:r>
        </a:p>
      </dgm:t>
    </dgm:pt>
    <dgm:pt modelId="{036E307B-EC6F-43FE-8ED9-8419113E57A3}" type="parTrans" cxnId="{192A6F08-8BE5-460E-BAC3-DC92BC53DEEB}">
      <dgm:prSet/>
      <dgm:spPr/>
      <dgm:t>
        <a:bodyPr/>
        <a:lstStyle/>
        <a:p>
          <a:endParaRPr lang="zh-TW" altLang="en-US"/>
        </a:p>
      </dgm:t>
    </dgm:pt>
    <dgm:pt modelId="{51B781D2-32E7-4958-825D-3BF0703E911F}" type="sibTrans" cxnId="{192A6F08-8BE5-460E-BAC3-DC92BC53DEEB}">
      <dgm:prSet/>
      <dgm:spPr>
        <a:solidFill>
          <a:schemeClr val="tx1">
            <a:lumMod val="50000"/>
            <a:lumOff val="50000"/>
          </a:schemeClr>
        </a:solidFill>
      </dgm:spPr>
      <dgm:t>
        <a:bodyPr/>
        <a:lstStyle/>
        <a:p>
          <a:endParaRPr lang="zh-TW" altLang="en-US"/>
        </a:p>
      </dgm:t>
    </dgm:pt>
    <dgm:pt modelId="{E7DC0BAF-8676-4896-876B-540D41564E44}">
      <dgm:prSet phldrT="[文字]" custT="1"/>
      <dgm:spPr>
        <a:solidFill>
          <a:srgbClr val="CDCDCD"/>
        </a:solidFill>
        <a:ln>
          <a:noFill/>
        </a:ln>
        <a:effectLst>
          <a:softEdge rad="63500"/>
        </a:effectLst>
      </dgm:spPr>
      <dgm:t>
        <a:bodyPr/>
        <a:lstStyle/>
        <a:p>
          <a:pPr marL="0" algn="ctr" defTabSz="914400" rtl="0" eaLnBrk="1" latinLnBrk="0" hangingPunct="1"/>
          <a:r>
            <a:rPr lang="zh-TW" altLang="en-US" sz="1600" kern="1200" dirty="0">
              <a:solidFill>
                <a:schemeClr val="tx1"/>
              </a:solidFill>
              <a:latin typeface="造字工房悦黑体验版纤细体" pitchFamily="50" charset="-122"/>
              <a:ea typeface="造字工房悦黑体验版纤细体" pitchFamily="50" charset="-122"/>
              <a:cs typeface="+mn-cs"/>
            </a:rPr>
            <a:t>動態更新</a:t>
          </a:r>
        </a:p>
      </dgm:t>
    </dgm:pt>
    <dgm:pt modelId="{C2A5B0A8-5C9D-436C-962A-F3515B8C5B6B}" type="parTrans" cxnId="{356B1C8B-4B43-4FD7-AF1D-E0FDF9A95B93}">
      <dgm:prSet/>
      <dgm:spPr/>
      <dgm:t>
        <a:bodyPr/>
        <a:lstStyle/>
        <a:p>
          <a:endParaRPr lang="zh-TW" altLang="en-US"/>
        </a:p>
      </dgm:t>
    </dgm:pt>
    <dgm:pt modelId="{E7EDADDE-958B-4892-B71D-195D00768069}" type="sibTrans" cxnId="{356B1C8B-4B43-4FD7-AF1D-E0FDF9A95B93}">
      <dgm:prSet/>
      <dgm:spPr>
        <a:solidFill>
          <a:schemeClr val="tx1">
            <a:lumMod val="50000"/>
            <a:lumOff val="50000"/>
          </a:schemeClr>
        </a:solidFill>
      </dgm:spPr>
      <dgm:t>
        <a:bodyPr/>
        <a:lstStyle/>
        <a:p>
          <a:endParaRPr lang="zh-TW" altLang="en-US"/>
        </a:p>
      </dgm:t>
    </dgm:pt>
    <dgm:pt modelId="{13980BB3-EBA0-4D1B-8401-595E71A23C87}" type="pres">
      <dgm:prSet presAssocID="{4BFC2E46-40A7-4961-BC28-66A66B9F59D6}" presName="Name0" presStyleCnt="0">
        <dgm:presLayoutVars>
          <dgm:chMax val="1"/>
          <dgm:dir/>
          <dgm:animLvl val="ctr"/>
          <dgm:resizeHandles val="exact"/>
        </dgm:presLayoutVars>
      </dgm:prSet>
      <dgm:spPr/>
    </dgm:pt>
    <dgm:pt modelId="{0314EBED-9BF4-4EAC-80F2-19966B63020E}" type="pres">
      <dgm:prSet presAssocID="{00C1E89A-4CE8-478D-A91E-44CEC6869F52}" presName="centerShape" presStyleLbl="node0" presStyleIdx="0" presStyleCnt="1"/>
      <dgm:spPr/>
    </dgm:pt>
    <dgm:pt modelId="{57071941-CCE2-4BC5-9B16-E7155A73CC89}" type="pres">
      <dgm:prSet presAssocID="{9555DB3C-A677-418C-9664-9C594CB885D0}" presName="node" presStyleLbl="node1" presStyleIdx="0" presStyleCnt="3">
        <dgm:presLayoutVars>
          <dgm:bulletEnabled val="1"/>
        </dgm:presLayoutVars>
      </dgm:prSet>
      <dgm:spPr/>
    </dgm:pt>
    <dgm:pt modelId="{AC4400A5-5AF3-4D28-AE0C-7186C9E86747}" type="pres">
      <dgm:prSet presAssocID="{9555DB3C-A677-418C-9664-9C594CB885D0}" presName="dummy" presStyleCnt="0"/>
      <dgm:spPr/>
    </dgm:pt>
    <dgm:pt modelId="{0B794C4B-7A53-4711-837A-EDE803D82F74}" type="pres">
      <dgm:prSet presAssocID="{F43869ED-CDA6-4AB7-86C5-34D601A74BC6}" presName="sibTrans" presStyleLbl="sibTrans2D1" presStyleIdx="0" presStyleCnt="3"/>
      <dgm:spPr/>
    </dgm:pt>
    <dgm:pt modelId="{3DF11875-83F3-4B6B-A1AE-515529184E6D}" type="pres">
      <dgm:prSet presAssocID="{2C337335-0113-45F1-A4F9-34BC004E27E0}" presName="node" presStyleLbl="node1" presStyleIdx="1" presStyleCnt="3">
        <dgm:presLayoutVars>
          <dgm:bulletEnabled val="1"/>
        </dgm:presLayoutVars>
      </dgm:prSet>
      <dgm:spPr/>
    </dgm:pt>
    <dgm:pt modelId="{EA91B391-CC50-4E39-80E5-B600C15A4DA0}" type="pres">
      <dgm:prSet presAssocID="{2C337335-0113-45F1-A4F9-34BC004E27E0}" presName="dummy" presStyleCnt="0"/>
      <dgm:spPr/>
    </dgm:pt>
    <dgm:pt modelId="{F8F49E9D-282B-467D-A117-1C562F595319}" type="pres">
      <dgm:prSet presAssocID="{51B781D2-32E7-4958-825D-3BF0703E911F}" presName="sibTrans" presStyleLbl="sibTrans2D1" presStyleIdx="1" presStyleCnt="3"/>
      <dgm:spPr/>
    </dgm:pt>
    <dgm:pt modelId="{3B1BB212-26AE-42A8-9487-1200E7689DA2}" type="pres">
      <dgm:prSet presAssocID="{E7DC0BAF-8676-4896-876B-540D41564E44}" presName="node" presStyleLbl="node1" presStyleIdx="2" presStyleCnt="3">
        <dgm:presLayoutVars>
          <dgm:bulletEnabled val="1"/>
        </dgm:presLayoutVars>
      </dgm:prSet>
      <dgm:spPr/>
    </dgm:pt>
    <dgm:pt modelId="{A661553F-86B3-4E06-9CCF-4A107552BF7D}" type="pres">
      <dgm:prSet presAssocID="{E7DC0BAF-8676-4896-876B-540D41564E44}" presName="dummy" presStyleCnt="0"/>
      <dgm:spPr/>
    </dgm:pt>
    <dgm:pt modelId="{EC6CC6A7-94B7-4F4F-8F35-A901F5B9A0B0}" type="pres">
      <dgm:prSet presAssocID="{E7EDADDE-958B-4892-B71D-195D00768069}" presName="sibTrans" presStyleLbl="sibTrans2D1" presStyleIdx="2" presStyleCnt="3"/>
      <dgm:spPr/>
    </dgm:pt>
  </dgm:ptLst>
  <dgm:cxnLst>
    <dgm:cxn modelId="{EC764706-9BD6-4AA4-B968-5C64A67284B1}" srcId="{00C1E89A-4CE8-478D-A91E-44CEC6869F52}" destId="{9555DB3C-A677-418C-9664-9C594CB885D0}" srcOrd="0" destOrd="0" parTransId="{DD3B0276-8893-470B-8516-CCEBC92E27EE}" sibTransId="{F43869ED-CDA6-4AB7-86C5-34D601A74BC6}"/>
    <dgm:cxn modelId="{192A6F08-8BE5-460E-BAC3-DC92BC53DEEB}" srcId="{00C1E89A-4CE8-478D-A91E-44CEC6869F52}" destId="{2C337335-0113-45F1-A4F9-34BC004E27E0}" srcOrd="1" destOrd="0" parTransId="{036E307B-EC6F-43FE-8ED9-8419113E57A3}" sibTransId="{51B781D2-32E7-4958-825D-3BF0703E911F}"/>
    <dgm:cxn modelId="{F8223928-5D99-48C1-A9B1-C094FB376007}" type="presOf" srcId="{00C1E89A-4CE8-478D-A91E-44CEC6869F52}" destId="{0314EBED-9BF4-4EAC-80F2-19966B63020E}" srcOrd="0" destOrd="0" presId="urn:microsoft.com/office/officeart/2005/8/layout/radial6"/>
    <dgm:cxn modelId="{BBEBFC36-13C3-4167-B762-C72688D35AB0}" type="presOf" srcId="{4BFC2E46-40A7-4961-BC28-66A66B9F59D6}" destId="{13980BB3-EBA0-4D1B-8401-595E71A23C87}" srcOrd="0" destOrd="0" presId="urn:microsoft.com/office/officeart/2005/8/layout/radial6"/>
    <dgm:cxn modelId="{44D6923D-0C8B-4644-BDAF-B3583086D7D7}" type="presOf" srcId="{E7EDADDE-958B-4892-B71D-195D00768069}" destId="{EC6CC6A7-94B7-4F4F-8F35-A901F5B9A0B0}" srcOrd="0" destOrd="0" presId="urn:microsoft.com/office/officeart/2005/8/layout/radial6"/>
    <dgm:cxn modelId="{C949EF7B-9CCF-4DBB-9B5E-B04FD7DADC2A}" type="presOf" srcId="{F43869ED-CDA6-4AB7-86C5-34D601A74BC6}" destId="{0B794C4B-7A53-4711-837A-EDE803D82F74}" srcOrd="0" destOrd="0" presId="urn:microsoft.com/office/officeart/2005/8/layout/radial6"/>
    <dgm:cxn modelId="{356B1C8B-4B43-4FD7-AF1D-E0FDF9A95B93}" srcId="{00C1E89A-4CE8-478D-A91E-44CEC6869F52}" destId="{E7DC0BAF-8676-4896-876B-540D41564E44}" srcOrd="2" destOrd="0" parTransId="{C2A5B0A8-5C9D-436C-962A-F3515B8C5B6B}" sibTransId="{E7EDADDE-958B-4892-B71D-195D00768069}"/>
    <dgm:cxn modelId="{103A5194-DAA6-435E-AB0D-B77B9326EFEE}" type="presOf" srcId="{E7DC0BAF-8676-4896-876B-540D41564E44}" destId="{3B1BB212-26AE-42A8-9487-1200E7689DA2}" srcOrd="0" destOrd="0" presId="urn:microsoft.com/office/officeart/2005/8/layout/radial6"/>
    <dgm:cxn modelId="{A17252A9-3BA0-4D88-A901-2CC38717DB57}" type="presOf" srcId="{9555DB3C-A677-418C-9664-9C594CB885D0}" destId="{57071941-CCE2-4BC5-9B16-E7155A73CC89}" srcOrd="0" destOrd="0" presId="urn:microsoft.com/office/officeart/2005/8/layout/radial6"/>
    <dgm:cxn modelId="{9B053AAD-D619-45C4-9D81-94C421BB1663}" type="presOf" srcId="{2C337335-0113-45F1-A4F9-34BC004E27E0}" destId="{3DF11875-83F3-4B6B-A1AE-515529184E6D}" srcOrd="0" destOrd="0" presId="urn:microsoft.com/office/officeart/2005/8/layout/radial6"/>
    <dgm:cxn modelId="{732951B7-46E5-48CC-B566-DCD6599CC57E}" srcId="{4BFC2E46-40A7-4961-BC28-66A66B9F59D6}" destId="{00C1E89A-4CE8-478D-A91E-44CEC6869F52}" srcOrd="0" destOrd="0" parTransId="{95D27E0D-FB61-4760-AC52-4258E9F9DCB4}" sibTransId="{08B5DF17-91AF-4203-A206-AAD186AEF573}"/>
    <dgm:cxn modelId="{2E00C9B7-BB79-462B-97F9-91EB3C0BE5D5}" type="presOf" srcId="{51B781D2-32E7-4958-825D-3BF0703E911F}" destId="{F8F49E9D-282B-467D-A117-1C562F595319}" srcOrd="0" destOrd="0" presId="urn:microsoft.com/office/officeart/2005/8/layout/radial6"/>
    <dgm:cxn modelId="{A5575F72-4A9A-481A-9653-A3468E731AC3}" type="presParOf" srcId="{13980BB3-EBA0-4D1B-8401-595E71A23C87}" destId="{0314EBED-9BF4-4EAC-80F2-19966B63020E}" srcOrd="0" destOrd="0" presId="urn:microsoft.com/office/officeart/2005/8/layout/radial6"/>
    <dgm:cxn modelId="{4BC2C4E9-79C1-4B66-9758-81DCA94FA078}" type="presParOf" srcId="{13980BB3-EBA0-4D1B-8401-595E71A23C87}" destId="{57071941-CCE2-4BC5-9B16-E7155A73CC89}" srcOrd="1" destOrd="0" presId="urn:microsoft.com/office/officeart/2005/8/layout/radial6"/>
    <dgm:cxn modelId="{21D73FC6-A513-47B0-9487-F6913EAB528B}" type="presParOf" srcId="{13980BB3-EBA0-4D1B-8401-595E71A23C87}" destId="{AC4400A5-5AF3-4D28-AE0C-7186C9E86747}" srcOrd="2" destOrd="0" presId="urn:microsoft.com/office/officeart/2005/8/layout/radial6"/>
    <dgm:cxn modelId="{1E7D63E8-4970-4446-9AF7-56FCD96C3FFD}" type="presParOf" srcId="{13980BB3-EBA0-4D1B-8401-595E71A23C87}" destId="{0B794C4B-7A53-4711-837A-EDE803D82F74}" srcOrd="3" destOrd="0" presId="urn:microsoft.com/office/officeart/2005/8/layout/radial6"/>
    <dgm:cxn modelId="{F2C0CA2D-B374-442C-8611-69F70FF341B1}" type="presParOf" srcId="{13980BB3-EBA0-4D1B-8401-595E71A23C87}" destId="{3DF11875-83F3-4B6B-A1AE-515529184E6D}" srcOrd="4" destOrd="0" presId="urn:microsoft.com/office/officeart/2005/8/layout/radial6"/>
    <dgm:cxn modelId="{7B141F40-CFAA-428D-815D-44BAA8F56525}" type="presParOf" srcId="{13980BB3-EBA0-4D1B-8401-595E71A23C87}" destId="{EA91B391-CC50-4E39-80E5-B600C15A4DA0}" srcOrd="5" destOrd="0" presId="urn:microsoft.com/office/officeart/2005/8/layout/radial6"/>
    <dgm:cxn modelId="{FD5F0136-0287-4ABC-8596-8761129DD43C}" type="presParOf" srcId="{13980BB3-EBA0-4D1B-8401-595E71A23C87}" destId="{F8F49E9D-282B-467D-A117-1C562F595319}" srcOrd="6" destOrd="0" presId="urn:microsoft.com/office/officeart/2005/8/layout/radial6"/>
    <dgm:cxn modelId="{A0CC5E6A-C902-48C9-A037-250692A9D6C1}" type="presParOf" srcId="{13980BB3-EBA0-4D1B-8401-595E71A23C87}" destId="{3B1BB212-26AE-42A8-9487-1200E7689DA2}" srcOrd="7" destOrd="0" presId="urn:microsoft.com/office/officeart/2005/8/layout/radial6"/>
    <dgm:cxn modelId="{333D99E1-C829-426F-B8B0-149326C76AC2}" type="presParOf" srcId="{13980BB3-EBA0-4D1B-8401-595E71A23C87}" destId="{A661553F-86B3-4E06-9CCF-4A107552BF7D}" srcOrd="8" destOrd="0" presId="urn:microsoft.com/office/officeart/2005/8/layout/radial6"/>
    <dgm:cxn modelId="{7F0C3AA3-92D1-40D3-91DB-5773499B2868}" type="presParOf" srcId="{13980BB3-EBA0-4D1B-8401-595E71A23C87}" destId="{EC6CC6A7-94B7-4F4F-8F35-A901F5B9A0B0}" srcOrd="9"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6CC6A7-94B7-4F4F-8F35-A901F5B9A0B0}">
      <dsp:nvSpPr>
        <dsp:cNvPr id="0" name=""/>
        <dsp:cNvSpPr/>
      </dsp:nvSpPr>
      <dsp:spPr>
        <a:xfrm>
          <a:off x="1833742" y="668065"/>
          <a:ext cx="4460515" cy="4460515"/>
        </a:xfrm>
        <a:prstGeom prst="blockArc">
          <a:avLst>
            <a:gd name="adj1" fmla="val 9000000"/>
            <a:gd name="adj2" fmla="val 16200000"/>
            <a:gd name="adj3" fmla="val 4637"/>
          </a:avLst>
        </a:prstGeom>
        <a:solidFill>
          <a:schemeClr val="tx1">
            <a:lumMod val="50000"/>
            <a:lumOff val="50000"/>
          </a:schemeClr>
        </a:solidFill>
        <a:ln>
          <a:noFill/>
        </a:ln>
        <a:effectLst/>
      </dsp:spPr>
      <dsp:style>
        <a:lnRef idx="0">
          <a:scrgbClr r="0" g="0" b="0"/>
        </a:lnRef>
        <a:fillRef idx="1">
          <a:scrgbClr r="0" g="0" b="0"/>
        </a:fillRef>
        <a:effectRef idx="0">
          <a:scrgbClr r="0" g="0" b="0"/>
        </a:effectRef>
        <a:fontRef idx="minor">
          <a:schemeClr val="lt1"/>
        </a:fontRef>
      </dsp:style>
    </dsp:sp>
    <dsp:sp modelId="{F8F49E9D-282B-467D-A117-1C562F595319}">
      <dsp:nvSpPr>
        <dsp:cNvPr id="0" name=""/>
        <dsp:cNvSpPr/>
      </dsp:nvSpPr>
      <dsp:spPr>
        <a:xfrm>
          <a:off x="1833742" y="668065"/>
          <a:ext cx="4460515" cy="4460515"/>
        </a:xfrm>
        <a:prstGeom prst="blockArc">
          <a:avLst>
            <a:gd name="adj1" fmla="val 1800000"/>
            <a:gd name="adj2" fmla="val 9000000"/>
            <a:gd name="adj3" fmla="val 4637"/>
          </a:avLst>
        </a:prstGeom>
        <a:solidFill>
          <a:schemeClr val="tx1">
            <a:lumMod val="50000"/>
            <a:lumOff val="50000"/>
          </a:schemeClr>
        </a:solidFill>
        <a:ln>
          <a:noFill/>
        </a:ln>
        <a:effectLst/>
      </dsp:spPr>
      <dsp:style>
        <a:lnRef idx="0">
          <a:scrgbClr r="0" g="0" b="0"/>
        </a:lnRef>
        <a:fillRef idx="1">
          <a:scrgbClr r="0" g="0" b="0"/>
        </a:fillRef>
        <a:effectRef idx="0">
          <a:scrgbClr r="0" g="0" b="0"/>
        </a:effectRef>
        <a:fontRef idx="minor">
          <a:schemeClr val="lt1"/>
        </a:fontRef>
      </dsp:style>
    </dsp:sp>
    <dsp:sp modelId="{0B794C4B-7A53-4711-837A-EDE803D82F74}">
      <dsp:nvSpPr>
        <dsp:cNvPr id="0" name=""/>
        <dsp:cNvSpPr/>
      </dsp:nvSpPr>
      <dsp:spPr>
        <a:xfrm>
          <a:off x="1833742" y="668065"/>
          <a:ext cx="4460515" cy="4460515"/>
        </a:xfrm>
        <a:prstGeom prst="blockArc">
          <a:avLst>
            <a:gd name="adj1" fmla="val 16200000"/>
            <a:gd name="adj2" fmla="val 1800000"/>
            <a:gd name="adj3" fmla="val 4637"/>
          </a:avLst>
        </a:prstGeom>
        <a:solidFill>
          <a:schemeClr val="tx1">
            <a:lumMod val="50000"/>
            <a:lumOff val="50000"/>
          </a:schemeClr>
        </a:solidFill>
        <a:ln>
          <a:noFill/>
        </a:ln>
        <a:effectLst/>
      </dsp:spPr>
      <dsp:style>
        <a:lnRef idx="0">
          <a:scrgbClr r="0" g="0" b="0"/>
        </a:lnRef>
        <a:fillRef idx="1">
          <a:scrgbClr r="0" g="0" b="0"/>
        </a:fillRef>
        <a:effectRef idx="0">
          <a:scrgbClr r="0" g="0" b="0"/>
        </a:effectRef>
        <a:fontRef idx="minor">
          <a:schemeClr val="lt1"/>
        </a:fontRef>
      </dsp:style>
    </dsp:sp>
    <dsp:sp modelId="{0314EBED-9BF4-4EAC-80F2-19966B63020E}">
      <dsp:nvSpPr>
        <dsp:cNvPr id="0" name=""/>
        <dsp:cNvSpPr/>
      </dsp:nvSpPr>
      <dsp:spPr>
        <a:xfrm>
          <a:off x="3038078" y="1872401"/>
          <a:ext cx="2051843" cy="2051843"/>
        </a:xfrm>
        <a:prstGeom prst="ellipse">
          <a:avLst/>
        </a:prstGeom>
        <a:solidFill>
          <a:srgbClr val="CDCDCD"/>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914400" rtl="0" eaLnBrk="1" latinLnBrk="0" hangingPunct="1">
            <a:lnSpc>
              <a:spcPct val="90000"/>
            </a:lnSpc>
            <a:spcBef>
              <a:spcPct val="0"/>
            </a:spcBef>
            <a:spcAft>
              <a:spcPct val="35000"/>
            </a:spcAft>
            <a:buNone/>
          </a:pPr>
          <a:r>
            <a:rPr lang="zh-TW" altLang="en-US" sz="4000" b="0" kern="1200" dirty="0">
              <a:solidFill>
                <a:schemeClr val="tx1">
                  <a:lumMod val="50000"/>
                  <a:lumOff val="50000"/>
                </a:schemeClr>
              </a:solidFill>
              <a:effectLst/>
              <a:latin typeface="造字工房悦黑体验版纤细体" pitchFamily="50" charset="-122"/>
              <a:ea typeface="造字工房悦黑体验版纤细体" pitchFamily="50" charset="-122"/>
              <a:cs typeface="+mn-cs"/>
            </a:rPr>
            <a:t>目標</a:t>
          </a:r>
        </a:p>
      </dsp:txBody>
      <dsp:txXfrm>
        <a:off x="3338563" y="2172886"/>
        <a:ext cx="1450873" cy="1450873"/>
      </dsp:txXfrm>
    </dsp:sp>
    <dsp:sp modelId="{57071941-CCE2-4BC5-9B16-E7155A73CC89}">
      <dsp:nvSpPr>
        <dsp:cNvPr id="0" name=""/>
        <dsp:cNvSpPr/>
      </dsp:nvSpPr>
      <dsp:spPr>
        <a:xfrm>
          <a:off x="3345854" y="1626"/>
          <a:ext cx="1436290" cy="1436290"/>
        </a:xfrm>
        <a:prstGeom prst="ellipse">
          <a:avLst/>
        </a:prstGeom>
        <a:solidFill>
          <a:srgbClr val="CDCDCD"/>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914400" rtl="0" eaLnBrk="1" latinLnBrk="0" hangingPunct="1">
            <a:lnSpc>
              <a:spcPct val="90000"/>
            </a:lnSpc>
            <a:spcBef>
              <a:spcPct val="0"/>
            </a:spcBef>
            <a:spcAft>
              <a:spcPct val="35000"/>
            </a:spcAft>
            <a:buNone/>
          </a:pPr>
          <a:r>
            <a:rPr lang="zh-TW" altLang="en-US" sz="1800" kern="1200" dirty="0">
              <a:solidFill>
                <a:schemeClr val="tx1"/>
              </a:solidFill>
              <a:latin typeface="造字工房悦黑体验版纤细体" pitchFamily="50" charset="-122"/>
              <a:ea typeface="造字工房悦黑体验版纤细体" pitchFamily="50" charset="-122"/>
              <a:cs typeface="+mn-cs"/>
            </a:rPr>
            <a:t>完整性</a:t>
          </a:r>
        </a:p>
      </dsp:txBody>
      <dsp:txXfrm>
        <a:off x="3556194" y="211966"/>
        <a:ext cx="1015610" cy="1015610"/>
      </dsp:txXfrm>
    </dsp:sp>
    <dsp:sp modelId="{3DF11875-83F3-4B6B-A1AE-515529184E6D}">
      <dsp:nvSpPr>
        <dsp:cNvPr id="0" name=""/>
        <dsp:cNvSpPr/>
      </dsp:nvSpPr>
      <dsp:spPr>
        <a:xfrm>
          <a:off x="5232535" y="3269453"/>
          <a:ext cx="1436290" cy="1436290"/>
        </a:xfrm>
        <a:prstGeom prst="ellipse">
          <a:avLst/>
        </a:prstGeom>
        <a:solidFill>
          <a:srgbClr val="CDCDCD"/>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914400" rtl="0" eaLnBrk="1" latinLnBrk="0" hangingPunct="1">
            <a:lnSpc>
              <a:spcPct val="90000"/>
            </a:lnSpc>
            <a:spcBef>
              <a:spcPct val="0"/>
            </a:spcBef>
            <a:spcAft>
              <a:spcPct val="35000"/>
            </a:spcAft>
            <a:buNone/>
          </a:pPr>
          <a:r>
            <a:rPr lang="zh-TW" altLang="en-US" sz="1600" kern="1200" dirty="0">
              <a:solidFill>
                <a:schemeClr val="tx1"/>
              </a:solidFill>
              <a:latin typeface="造字工房悦黑体验版纤细体" pitchFamily="50" charset="-122"/>
              <a:ea typeface="造字工房悦黑体验版纤细体" pitchFamily="50" charset="-122"/>
              <a:cs typeface="+mn-cs"/>
            </a:rPr>
            <a:t>高使用率</a:t>
          </a:r>
        </a:p>
      </dsp:txBody>
      <dsp:txXfrm>
        <a:off x="5442875" y="3479793"/>
        <a:ext cx="1015610" cy="1015610"/>
      </dsp:txXfrm>
    </dsp:sp>
    <dsp:sp modelId="{3B1BB212-26AE-42A8-9487-1200E7689DA2}">
      <dsp:nvSpPr>
        <dsp:cNvPr id="0" name=""/>
        <dsp:cNvSpPr/>
      </dsp:nvSpPr>
      <dsp:spPr>
        <a:xfrm>
          <a:off x="1459173" y="3269453"/>
          <a:ext cx="1436290" cy="1436290"/>
        </a:xfrm>
        <a:prstGeom prst="ellipse">
          <a:avLst/>
        </a:prstGeom>
        <a:solidFill>
          <a:srgbClr val="CDCDCD"/>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914400" rtl="0" eaLnBrk="1" latinLnBrk="0" hangingPunct="1">
            <a:lnSpc>
              <a:spcPct val="90000"/>
            </a:lnSpc>
            <a:spcBef>
              <a:spcPct val="0"/>
            </a:spcBef>
            <a:spcAft>
              <a:spcPct val="35000"/>
            </a:spcAft>
            <a:buNone/>
          </a:pPr>
          <a:r>
            <a:rPr lang="zh-TW" altLang="en-US" sz="1600" kern="1200" dirty="0">
              <a:solidFill>
                <a:schemeClr val="tx1"/>
              </a:solidFill>
              <a:latin typeface="造字工房悦黑体验版纤细体" pitchFamily="50" charset="-122"/>
              <a:ea typeface="造字工房悦黑体验版纤细体" pitchFamily="50" charset="-122"/>
              <a:cs typeface="+mn-cs"/>
            </a:rPr>
            <a:t>動態更新</a:t>
          </a:r>
        </a:p>
      </dsp:txBody>
      <dsp:txXfrm>
        <a:off x="1669513" y="3479793"/>
        <a:ext cx="1015610" cy="1015610"/>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0A4B90-DB37-4566-9815-A42F26E17931}" type="datetimeFigureOut">
              <a:rPr lang="zh-CN" altLang="en-US" smtClean="0"/>
              <a:t>2021/11/29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B91903-BE1B-46DE-8AE0-0E605713B82A}" type="slidenum">
              <a:rPr lang="zh-CN" altLang="en-US" smtClean="0"/>
              <a:t>‹#›</a:t>
            </a:fld>
            <a:endParaRPr lang="zh-CN" altLang="en-US"/>
          </a:p>
        </p:txBody>
      </p:sp>
    </p:spTree>
    <p:extLst>
      <p:ext uri="{BB962C8B-B14F-4D97-AF65-F5344CB8AC3E}">
        <p14:creationId xmlns:p14="http://schemas.microsoft.com/office/powerpoint/2010/main" val="37590432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a:solidFill>
                  <a:schemeClr val="tx1"/>
                </a:solidFill>
                <a:effectLst/>
                <a:latin typeface="+mn-lt"/>
                <a:ea typeface="+mn-ea"/>
                <a:cs typeface="+mn-cs"/>
              </a:rPr>
              <a:t>近年來，飼養寵物的人逐年遞增，其中一原因為物價漲幅過高，導致很多年輕人結婚卻不敢生小孩，進而選擇飼養寵物；另一方面，現代人生活壓力過大，因此選擇飼養療癒的寵物來抒發生活壓力。</a:t>
            </a:r>
          </a:p>
          <a:p>
            <a:r>
              <a:rPr lang="zh-TW" altLang="zh-TW" sz="1200" kern="1200" dirty="0">
                <a:solidFill>
                  <a:schemeClr val="tx1"/>
                </a:solidFill>
                <a:effectLst/>
                <a:latin typeface="+mn-lt"/>
                <a:ea typeface="+mn-ea"/>
                <a:cs typeface="+mn-cs"/>
              </a:rPr>
              <a:t>現在的人飼養寵物不單單只是滿足寵物的食衣住行，而是會將寵物視同小孩子一般的飼養，平時帶寵物去上課、上補習班、去寵物遊樂場、也去認識不同的寵物朋友，讓寵物的生活變得更加多元化，當有一天寵物可能生病或者去世了，現在也有寵物療養院及殯葬禮儀等相關的服務項目提供給飼養寵物的主人們。</a:t>
            </a:r>
          </a:p>
          <a:p>
            <a:r>
              <a:rPr lang="en-US" altLang="zh-TW" sz="1200" kern="1200" dirty="0">
                <a:solidFill>
                  <a:schemeClr val="tx1"/>
                </a:solidFill>
                <a:effectLst/>
                <a:latin typeface="+mn-lt"/>
                <a:ea typeface="+mn-ea"/>
                <a:cs typeface="+mn-cs"/>
              </a:rPr>
              <a:t> </a:t>
            </a:r>
            <a:endParaRPr lang="zh-TW" altLang="zh-TW" sz="1200" kern="1200" dirty="0">
              <a:solidFill>
                <a:schemeClr val="tx1"/>
              </a:solidFill>
              <a:effectLst/>
              <a:latin typeface="+mn-lt"/>
              <a:ea typeface="+mn-ea"/>
              <a:cs typeface="+mn-cs"/>
            </a:endParaRPr>
          </a:p>
          <a:p>
            <a:r>
              <a:rPr lang="zh-TW" altLang="zh-TW" sz="1200" b="1" kern="1200" dirty="0">
                <a:solidFill>
                  <a:schemeClr val="tx1"/>
                </a:solidFill>
                <a:effectLst/>
                <a:latin typeface="+mn-lt"/>
                <a:ea typeface="+mn-ea"/>
                <a:cs typeface="+mn-cs"/>
              </a:rPr>
              <a:t>二、寵物管理相關系統背景與現今狀況</a:t>
            </a:r>
            <a:endParaRPr lang="zh-TW" altLang="zh-TW" sz="1200" kern="1200" dirty="0">
              <a:solidFill>
                <a:schemeClr val="tx1"/>
              </a:solidFill>
              <a:effectLst/>
              <a:latin typeface="+mn-lt"/>
              <a:ea typeface="+mn-ea"/>
              <a:cs typeface="+mn-cs"/>
            </a:endParaRPr>
          </a:p>
          <a:p>
            <a:pPr eaLnBrk="0" hangingPunct="0"/>
            <a:r>
              <a:rPr lang="zh-TW" altLang="zh-TW" sz="1200" kern="1200" dirty="0">
                <a:solidFill>
                  <a:schemeClr val="tx1"/>
                </a:solidFill>
                <a:effectLst/>
                <a:latin typeface="+mn-lt"/>
                <a:ea typeface="+mn-ea"/>
                <a:cs typeface="+mn-cs"/>
              </a:rPr>
              <a:t>目前寵物管理的網頁並不多，經過組員研討分析後，發現功能基本上都大同小異，也不夠生活化。所以本專題目標做出更貼近生活的網頁，讓寵物和主人之間的關係更緊密，幫助使用者紀錄寵物的日常生活，同時也具備寵物醫院和線上寵物線上寵物商城的功能，讓使用者可以輕鬆查詢寵物醫療和寵物用品等其他相關資訊。</a:t>
            </a:r>
          </a:p>
          <a:p>
            <a:pPr eaLnBrk="0" hangingPunct="0"/>
            <a:r>
              <a:rPr lang="zh-TW" altLang="zh-TW" sz="1200" kern="1200" dirty="0">
                <a:solidFill>
                  <a:schemeClr val="tx1"/>
                </a:solidFill>
                <a:effectLst/>
                <a:latin typeface="+mn-lt"/>
                <a:ea typeface="+mn-ea"/>
                <a:cs typeface="+mn-cs"/>
              </a:rPr>
              <a:t>本網站可以在各類裝置上使用，例如手機、平板、電腦等等提供寵物醫院地圖、各類商家連結，讓使用者購入寵物用品和帶寵物進行相關醫療服務時能夠為使用者帶來便利。</a:t>
            </a:r>
          </a:p>
          <a:p>
            <a:endParaRPr lang="zh-TW" altLang="en-US" dirty="0"/>
          </a:p>
        </p:txBody>
      </p:sp>
      <p:sp>
        <p:nvSpPr>
          <p:cNvPr id="4" name="投影片編號版面配置區 3"/>
          <p:cNvSpPr>
            <a:spLocks noGrp="1"/>
          </p:cNvSpPr>
          <p:nvPr>
            <p:ph type="sldNum" sz="quarter" idx="10"/>
          </p:nvPr>
        </p:nvSpPr>
        <p:spPr/>
        <p:txBody>
          <a:bodyPr/>
          <a:lstStyle/>
          <a:p>
            <a:fld id="{C2B91903-BE1B-46DE-8AE0-0E605713B82A}" type="slidenum">
              <a:rPr lang="zh-CN" altLang="en-US" smtClean="0"/>
              <a:t>4</a:t>
            </a:fld>
            <a:endParaRPr lang="zh-CN" altLang="en-US"/>
          </a:p>
        </p:txBody>
      </p:sp>
    </p:spTree>
    <p:extLst>
      <p:ext uri="{BB962C8B-B14F-4D97-AF65-F5344CB8AC3E}">
        <p14:creationId xmlns:p14="http://schemas.microsoft.com/office/powerpoint/2010/main" val="3337302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1.完整性</a:t>
            </a:r>
            <a:endParaRPr lang="en-US" altLang="zh-TW" dirty="0">
              <a:solidFill>
                <a:schemeClr val="tx1">
                  <a:lumMod val="85000"/>
                  <a:lumOff val="15000"/>
                </a:schemeClr>
              </a:solidFill>
              <a:latin typeface="造字工房悦黑（非商用）纤细体" pitchFamily="50" charset="-122"/>
              <a:ea typeface="造字工房悦黑（非商用）纤细体" pitchFamily="50" charset="-122"/>
            </a:endParaRP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將內容補齊至全台灣各縣市，未來若有閒暇時間希望能夠讓使用者直接預約寵物美容、住宿等商家。</a:t>
            </a:r>
            <a:endParaRPr lang="en-US" altLang="zh-TW" dirty="0">
              <a:solidFill>
                <a:schemeClr val="tx1">
                  <a:lumMod val="85000"/>
                  <a:lumOff val="15000"/>
                </a:schemeClr>
              </a:solidFill>
              <a:latin typeface="造字工房悦黑（非商用）纤细体" pitchFamily="50" charset="-122"/>
              <a:ea typeface="造字工房悦黑（非商用）纤细体" pitchFamily="50" charset="-122"/>
            </a:endParaRP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且會定期更新網站內容、商家資訊，提供使用者最新的資訊。</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2. 高使用率</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聚集愛好寵物的飼主們，使用網站所提供的相關資訊。</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3.記帳本</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使用者使用記帳本後可以得到寵物花費的相關資訊。</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4.行事曆</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使用者可透過網站裡的寵物行事曆得知預約排程時間，或是透過註冊的信箱得知一週的排程。</a:t>
            </a:r>
          </a:p>
          <a:p>
            <a:endParaRPr lang="zh-TW" altLang="en-US" dirty="0"/>
          </a:p>
        </p:txBody>
      </p:sp>
      <p:sp>
        <p:nvSpPr>
          <p:cNvPr id="4" name="投影片編號版面配置區 3"/>
          <p:cNvSpPr>
            <a:spLocks noGrp="1"/>
          </p:cNvSpPr>
          <p:nvPr>
            <p:ph type="sldNum" sz="quarter" idx="10"/>
          </p:nvPr>
        </p:nvSpPr>
        <p:spPr/>
        <p:txBody>
          <a:bodyPr/>
          <a:lstStyle/>
          <a:p>
            <a:fld id="{C2B91903-BE1B-46DE-8AE0-0E605713B82A}" type="slidenum">
              <a:rPr lang="zh-CN" altLang="en-US" smtClean="0"/>
              <a:t>11</a:t>
            </a:fld>
            <a:endParaRPr lang="zh-CN" altLang="en-US"/>
          </a:p>
        </p:txBody>
      </p:sp>
    </p:spTree>
    <p:extLst>
      <p:ext uri="{BB962C8B-B14F-4D97-AF65-F5344CB8AC3E}">
        <p14:creationId xmlns:p14="http://schemas.microsoft.com/office/powerpoint/2010/main" val="3010454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477976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2194931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8077657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106597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005314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7543395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804438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28204174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72020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28363537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CC2F7ED-9AF0-4196-A96A-2BADACDDA878}" type="datetimeFigureOut">
              <a:rPr lang="zh-CN" altLang="en-US" smtClean="0"/>
              <a:t>2021/11/29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550326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C2F7ED-9AF0-4196-A96A-2BADACDDA878}" type="datetimeFigureOut">
              <a:rPr lang="zh-CN" altLang="en-US" smtClean="0"/>
              <a:t>2021/11/29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36041017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椭圆 5"/>
          <p:cNvSpPr/>
          <p:nvPr/>
        </p:nvSpPr>
        <p:spPr bwMode="auto">
          <a:xfrm>
            <a:off x="3664383" y="782158"/>
            <a:ext cx="5335495" cy="5335496"/>
          </a:xfrm>
          <a:prstGeom prst="ellipse">
            <a:avLst/>
          </a:prstGeom>
          <a:solidFill>
            <a:schemeClr val="tx1">
              <a:lumMod val="85000"/>
              <a:lumOff val="15000"/>
            </a:schemeClr>
          </a:solidFill>
          <a:ln w="3175">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3076" name="文本框 2"/>
          <p:cNvSpPr txBox="1">
            <a:spLocks noChangeArrowheads="1"/>
          </p:cNvSpPr>
          <p:nvPr/>
        </p:nvSpPr>
        <p:spPr bwMode="auto">
          <a:xfrm>
            <a:off x="3444836" y="2432262"/>
            <a:ext cx="5774589" cy="160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TW" sz="4400" spc="600" dirty="0">
                <a:solidFill>
                  <a:schemeClr val="bg1"/>
                </a:solidFill>
                <a:latin typeface="张海山锐线体简" panose="02000000000000000000" pitchFamily="2" charset="-122"/>
                <a:ea typeface="张海山锐线体简" panose="02000000000000000000" pitchFamily="2" charset="-122"/>
              </a:rPr>
              <a:t>110403</a:t>
            </a:r>
          </a:p>
          <a:p>
            <a:pPr algn="ctr" eaLnBrk="1" hangingPunct="1">
              <a:lnSpc>
                <a:spcPct val="100000"/>
              </a:lnSpc>
              <a:spcBef>
                <a:spcPct val="0"/>
              </a:spcBef>
              <a:buFontTx/>
              <a:buNone/>
            </a:pPr>
            <a:r>
              <a:rPr lang="en-US" altLang="zh-TW" sz="5400" spc="600" dirty="0" err="1">
                <a:solidFill>
                  <a:schemeClr val="bg1"/>
                </a:solidFill>
                <a:latin typeface="张海山锐线体简" panose="02000000000000000000" pitchFamily="2" charset="-122"/>
                <a:ea typeface="张海山锐线体简" panose="02000000000000000000" pitchFamily="2" charset="-122"/>
              </a:rPr>
              <a:t>DearFurkid</a:t>
            </a:r>
            <a:endParaRPr lang="zh-CN" altLang="en-US" sz="5400" spc="600" dirty="0">
              <a:solidFill>
                <a:schemeClr val="bg1"/>
              </a:solidFill>
              <a:latin typeface="张海山锐线体简" panose="02000000000000000000" pitchFamily="2" charset="-122"/>
              <a:ea typeface="张海山锐线体简" panose="02000000000000000000" pitchFamily="2" charset="-122"/>
            </a:endParaRPr>
          </a:p>
        </p:txBody>
      </p:sp>
      <p:sp>
        <p:nvSpPr>
          <p:cNvPr id="5" name="文本框 2"/>
          <p:cNvSpPr txBox="1">
            <a:spLocks noChangeArrowheads="1"/>
          </p:cNvSpPr>
          <p:nvPr/>
        </p:nvSpPr>
        <p:spPr bwMode="auto">
          <a:xfrm>
            <a:off x="4694152" y="3691107"/>
            <a:ext cx="3275956"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a:lnSpc>
                <a:spcPct val="100000"/>
              </a:lnSpc>
              <a:spcBef>
                <a:spcPct val="0"/>
              </a:spcBef>
              <a:buNone/>
            </a:pPr>
            <a:r>
              <a:rPr lang="zh-TW" altLang="en-US" sz="1600" spc="600" dirty="0">
                <a:solidFill>
                  <a:schemeClr val="bg1"/>
                </a:solidFill>
                <a:latin typeface="张海山锐线体简" panose="02000000000000000000" pitchFamily="2" charset="-122"/>
                <a:ea typeface="张海山锐线体简" panose="02000000000000000000" pitchFamily="2" charset="-122"/>
              </a:rPr>
              <a:t>組長</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en-US" altLang="zh-TW" sz="1600" spc="600" dirty="0">
                <a:solidFill>
                  <a:schemeClr val="bg1"/>
                </a:solidFill>
                <a:latin typeface="张海山锐线体简" panose="02000000000000000000" pitchFamily="2" charset="-122"/>
                <a:ea typeface="张海山锐线体简" panose="02000000000000000000" pitchFamily="2" charset="-122"/>
              </a:rPr>
              <a:t>10746012</a:t>
            </a:r>
            <a:r>
              <a:rPr lang="zh-TW" altLang="en-US" sz="1600" spc="600" dirty="0">
                <a:solidFill>
                  <a:schemeClr val="bg1"/>
                </a:solidFill>
                <a:latin typeface="张海山锐线体简" panose="02000000000000000000" pitchFamily="2" charset="-122"/>
                <a:ea typeface="张海山锐线体简" panose="02000000000000000000" pitchFamily="2" charset="-122"/>
              </a:rPr>
              <a:t>詹仲</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zh-TW" altLang="en-US" sz="1600" spc="600" dirty="0">
                <a:solidFill>
                  <a:schemeClr val="bg1"/>
                </a:solidFill>
                <a:latin typeface="张海山锐线体简" panose="02000000000000000000" pitchFamily="2" charset="-122"/>
                <a:ea typeface="张海山锐线体简" panose="02000000000000000000" pitchFamily="2" charset="-122"/>
              </a:rPr>
              <a:t>組員</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en-US" altLang="zh-TW" sz="1600" spc="600" dirty="0">
                <a:solidFill>
                  <a:schemeClr val="bg1"/>
                </a:solidFill>
                <a:latin typeface="张海山锐线体简" panose="02000000000000000000" pitchFamily="2" charset="-122"/>
                <a:ea typeface="张海山锐线体简" panose="02000000000000000000" pitchFamily="2" charset="-122"/>
              </a:rPr>
              <a:t>10746001</a:t>
            </a:r>
            <a:r>
              <a:rPr lang="zh-TW" altLang="en-US" sz="1600" spc="600" dirty="0">
                <a:solidFill>
                  <a:schemeClr val="bg1"/>
                </a:solidFill>
                <a:latin typeface="张海山锐线体简" panose="02000000000000000000" pitchFamily="2" charset="-122"/>
                <a:ea typeface="张海山锐线体简" panose="02000000000000000000" pitchFamily="2" charset="-122"/>
              </a:rPr>
              <a:t>邱竑達</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en-US" altLang="zh-TW" sz="1600" spc="600" dirty="0">
                <a:solidFill>
                  <a:schemeClr val="bg1"/>
                </a:solidFill>
                <a:latin typeface="张海山锐线体简" panose="02000000000000000000" pitchFamily="2" charset="-122"/>
                <a:ea typeface="张海山锐线体简" panose="02000000000000000000" pitchFamily="2" charset="-122"/>
              </a:rPr>
              <a:t>10746005</a:t>
            </a:r>
            <a:r>
              <a:rPr lang="zh-TW" altLang="en-US" sz="1600" spc="600" dirty="0">
                <a:solidFill>
                  <a:schemeClr val="bg1"/>
                </a:solidFill>
                <a:latin typeface="张海山锐线体简" panose="02000000000000000000" pitchFamily="2" charset="-122"/>
                <a:ea typeface="张海山锐线体简" panose="02000000000000000000" pitchFamily="2" charset="-122"/>
              </a:rPr>
              <a:t>蔡亞穎</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en-US" altLang="zh-TW" sz="1600" spc="600" dirty="0">
                <a:solidFill>
                  <a:schemeClr val="bg1"/>
                </a:solidFill>
                <a:latin typeface="张海山锐线体简" panose="02000000000000000000" pitchFamily="2" charset="-122"/>
                <a:ea typeface="张海山锐线体简" panose="02000000000000000000" pitchFamily="2" charset="-122"/>
              </a:rPr>
              <a:t>10746015</a:t>
            </a:r>
            <a:r>
              <a:rPr lang="zh-TW" altLang="en-US" sz="1600" spc="600" dirty="0">
                <a:solidFill>
                  <a:schemeClr val="bg1"/>
                </a:solidFill>
                <a:latin typeface="张海山锐线体简" panose="02000000000000000000" pitchFamily="2" charset="-122"/>
                <a:ea typeface="张海山锐线体简" panose="02000000000000000000" pitchFamily="2" charset="-122"/>
              </a:rPr>
              <a:t>高家羚</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p:txBody>
      </p:sp>
    </p:spTree>
    <p:extLst>
      <p:ext uri="{BB962C8B-B14F-4D97-AF65-F5344CB8AC3E}">
        <p14:creationId xmlns:p14="http://schemas.microsoft.com/office/powerpoint/2010/main" val="140629403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out)">
                                      <p:cBhvr>
                                        <p:cTn id="7" dur="1500"/>
                                        <p:tgtEl>
                                          <p:spTgt spid="6"/>
                                        </p:tgtEl>
                                      </p:cBhvr>
                                    </p:animEffect>
                                  </p:childTnLst>
                                </p:cTn>
                              </p:par>
                            </p:childTnLst>
                          </p:cTn>
                        </p:par>
                        <p:par>
                          <p:cTn id="8" fill="hold">
                            <p:stCondLst>
                              <p:cond delay="1500"/>
                            </p:stCondLst>
                            <p:childTnLst>
                              <p:par>
                                <p:cTn id="9" presetID="53" presetClass="entr" presetSubtype="16" fill="hold" grpId="0" nodeType="afterEffect">
                                  <p:stCondLst>
                                    <p:cond delay="0"/>
                                  </p:stCondLst>
                                  <p:childTnLst>
                                    <p:set>
                                      <p:cBhvr>
                                        <p:cTn id="10" dur="1" fill="hold">
                                          <p:stCondLst>
                                            <p:cond delay="0"/>
                                          </p:stCondLst>
                                        </p:cTn>
                                        <p:tgtEl>
                                          <p:spTgt spid="3076"/>
                                        </p:tgtEl>
                                        <p:attrNameLst>
                                          <p:attrName>style.visibility</p:attrName>
                                        </p:attrNameLst>
                                      </p:cBhvr>
                                      <p:to>
                                        <p:strVal val="visible"/>
                                      </p:to>
                                    </p:set>
                                    <p:anim calcmode="lin" valueType="num">
                                      <p:cBhvr>
                                        <p:cTn id="11" dur="2000" fill="hold"/>
                                        <p:tgtEl>
                                          <p:spTgt spid="3076"/>
                                        </p:tgtEl>
                                        <p:attrNameLst>
                                          <p:attrName>ppt_w</p:attrName>
                                        </p:attrNameLst>
                                      </p:cBhvr>
                                      <p:tavLst>
                                        <p:tav tm="0">
                                          <p:val>
                                            <p:fltVal val="0"/>
                                          </p:val>
                                        </p:tav>
                                        <p:tav tm="100000">
                                          <p:val>
                                            <p:strVal val="#ppt_w"/>
                                          </p:val>
                                        </p:tav>
                                      </p:tavLst>
                                    </p:anim>
                                    <p:anim calcmode="lin" valueType="num">
                                      <p:cBhvr>
                                        <p:cTn id="12" dur="2000" fill="hold"/>
                                        <p:tgtEl>
                                          <p:spTgt spid="3076"/>
                                        </p:tgtEl>
                                        <p:attrNameLst>
                                          <p:attrName>ppt_h</p:attrName>
                                        </p:attrNameLst>
                                      </p:cBhvr>
                                      <p:tavLst>
                                        <p:tav tm="0">
                                          <p:val>
                                            <p:fltVal val="0"/>
                                          </p:val>
                                        </p:tav>
                                        <p:tav tm="100000">
                                          <p:val>
                                            <p:strVal val="#ppt_h"/>
                                          </p:val>
                                        </p:tav>
                                      </p:tavLst>
                                    </p:anim>
                                    <p:animEffect transition="in" filter="fade">
                                      <p:cBhvr>
                                        <p:cTn id="13" dur="2000"/>
                                        <p:tgtEl>
                                          <p:spTgt spid="3076"/>
                                        </p:tgtEl>
                                      </p:cBhvr>
                                    </p:animEffect>
                                  </p:childTnLst>
                                </p:cTn>
                              </p:par>
                            </p:childTnLst>
                          </p:cTn>
                        </p:par>
                        <p:par>
                          <p:cTn id="14" fill="hold">
                            <p:stCondLst>
                              <p:cond delay="3500"/>
                            </p:stCondLst>
                            <p:childTnLst>
                              <p:par>
                                <p:cTn id="15" presetID="53" presetClass="entr" presetSubtype="16"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2000" fill="hold"/>
                                        <p:tgtEl>
                                          <p:spTgt spid="5"/>
                                        </p:tgtEl>
                                        <p:attrNameLst>
                                          <p:attrName>ppt_w</p:attrName>
                                        </p:attrNameLst>
                                      </p:cBhvr>
                                      <p:tavLst>
                                        <p:tav tm="0">
                                          <p:val>
                                            <p:fltVal val="0"/>
                                          </p:val>
                                        </p:tav>
                                        <p:tav tm="100000">
                                          <p:val>
                                            <p:strVal val="#ppt_w"/>
                                          </p:val>
                                        </p:tav>
                                      </p:tavLst>
                                    </p:anim>
                                    <p:anim calcmode="lin" valueType="num">
                                      <p:cBhvr>
                                        <p:cTn id="18" dur="2000" fill="hold"/>
                                        <p:tgtEl>
                                          <p:spTgt spid="5"/>
                                        </p:tgtEl>
                                        <p:attrNameLst>
                                          <p:attrName>ppt_h</p:attrName>
                                        </p:attrNameLst>
                                      </p:cBhvr>
                                      <p:tavLst>
                                        <p:tav tm="0">
                                          <p:val>
                                            <p:fltVal val="0"/>
                                          </p:val>
                                        </p:tav>
                                        <p:tav tm="100000">
                                          <p:val>
                                            <p:strVal val="#ppt_h"/>
                                          </p:val>
                                        </p:tav>
                                      </p:tavLst>
                                    </p:anim>
                                    <p:animEffect transition="in" filter="fade">
                                      <p:cBhvr>
                                        <p:cTn id="19"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076"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71947" y="3044280"/>
            <a:ext cx="2448106" cy="769441"/>
          </a:xfrm>
          <a:prstGeom prst="rect">
            <a:avLst/>
          </a:prstGeom>
        </p:spPr>
        <p:txBody>
          <a:bodyPr wrap="none">
            <a:spAutoFit/>
          </a:bodyPr>
          <a:lstStyle/>
          <a:p>
            <a:pPr algn="ctr"/>
            <a:r>
              <a:rPr lang="zh-TW" altLang="en-US" sz="4400" b="1" dirty="0">
                <a:solidFill>
                  <a:schemeClr val="tx1">
                    <a:lumMod val="85000"/>
                    <a:lumOff val="15000"/>
                  </a:schemeClr>
                </a:solidFill>
                <a:latin typeface="造字工房悦黑（非商用）纤细体" pitchFamily="50" charset="-122"/>
                <a:ea typeface="造字工房悦黑（非商用）纤细体" pitchFamily="50" charset="-122"/>
              </a:rPr>
              <a:t>未來目標</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403025771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p:nvGrpSpPr>
        <p:grpSpPr>
          <a:xfrm>
            <a:off x="-783916" y="152400"/>
            <a:ext cx="3252797" cy="883920"/>
            <a:chOff x="-783916" y="152400"/>
            <a:chExt cx="2707965" cy="544656"/>
          </a:xfrm>
        </p:grpSpPr>
        <p:sp>
          <p:nvSpPr>
            <p:cNvPr id="6"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矩形 6"/>
            <p:cNvSpPr/>
            <p:nvPr/>
          </p:nvSpPr>
          <p:spPr>
            <a:xfrm>
              <a:off x="55050" y="225599"/>
              <a:ext cx="1696423"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未來目標</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graphicFrame>
        <p:nvGraphicFramePr>
          <p:cNvPr id="4" name="資料庫圖表 3"/>
          <p:cNvGraphicFramePr/>
          <p:nvPr>
            <p:extLst>
              <p:ext uri="{D42A27DB-BD31-4B8C-83A1-F6EECF244321}">
                <p14:modId xmlns:p14="http://schemas.microsoft.com/office/powerpoint/2010/main" val="2233495659"/>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550828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000"/>
                                        <p:tgtEl>
                                          <p:spTgt spid="2"/>
                                        </p:tgtEl>
                                      </p:cBhvr>
                                    </p:animEffect>
                                  </p:childTnLst>
                                </p:cTn>
                              </p:par>
                            </p:childTnLst>
                          </p:cTn>
                        </p:par>
                        <p:par>
                          <p:cTn id="8" fill="hold">
                            <p:stCondLst>
                              <p:cond delay="1000"/>
                            </p:stCondLst>
                            <p:childTnLst>
                              <p:par>
                                <p:cTn id="9" presetID="6" presetClass="entr" presetSubtype="32"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circle(out)">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5578070" y="3044280"/>
            <a:ext cx="1035861" cy="769441"/>
          </a:xfrm>
          <a:prstGeom prst="rect">
            <a:avLst/>
          </a:prstGeom>
        </p:spPr>
        <p:txBody>
          <a:bodyPr wrap="none">
            <a:spAutoFit/>
          </a:bodyPr>
          <a:lstStyle/>
          <a:p>
            <a:pPr algn="ctr"/>
            <a:r>
              <a:rPr lang="en-US" altLang="zh-TW" sz="4400" b="1" dirty="0">
                <a:solidFill>
                  <a:schemeClr val="tx1">
                    <a:lumMod val="85000"/>
                    <a:lumOff val="15000"/>
                  </a:schemeClr>
                </a:solidFill>
                <a:latin typeface="造字工房悦黑（非商用）纤细体" pitchFamily="50" charset="-122"/>
                <a:ea typeface="造字工房悦黑（非商用）纤细体" pitchFamily="50" charset="-122"/>
              </a:rPr>
              <a:t>Q&amp;A</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392527314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椭圆 3"/>
          <p:cNvSpPr/>
          <p:nvPr/>
        </p:nvSpPr>
        <p:spPr bwMode="auto">
          <a:xfrm>
            <a:off x="3921773" y="1117600"/>
            <a:ext cx="4311649" cy="4311650"/>
          </a:xfrm>
          <a:prstGeom prst="ellipse">
            <a:avLst/>
          </a:prstGeom>
          <a:solidFill>
            <a:schemeClr val="tx1">
              <a:lumMod val="85000"/>
              <a:lumOff val="15000"/>
            </a:schemeClr>
          </a:solidFill>
          <a:ln w="3175">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5" name="文本框 2"/>
          <p:cNvSpPr txBox="1">
            <a:spLocks noChangeArrowheads="1"/>
          </p:cNvSpPr>
          <p:nvPr/>
        </p:nvSpPr>
        <p:spPr bwMode="auto">
          <a:xfrm>
            <a:off x="3186018" y="2545439"/>
            <a:ext cx="5783157"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8800" spc="600" dirty="0">
                <a:solidFill>
                  <a:schemeClr val="bg1"/>
                </a:solidFill>
                <a:latin typeface="张海山锐线体简" panose="02000000000000000000" pitchFamily="2" charset="-122"/>
                <a:ea typeface="张海山锐线体简" panose="02000000000000000000" pitchFamily="2" charset="-122"/>
              </a:rPr>
              <a:t>Thanks</a:t>
            </a:r>
            <a:endParaRPr lang="zh-CN" altLang="en-US" sz="8800" spc="600" dirty="0">
              <a:solidFill>
                <a:schemeClr val="bg1"/>
              </a:solidFill>
              <a:latin typeface="张海山锐线体简" panose="02000000000000000000" pitchFamily="2" charset="-122"/>
              <a:ea typeface="张海山锐线体简" panose="02000000000000000000" pitchFamily="2" charset="-122"/>
            </a:endParaRPr>
          </a:p>
        </p:txBody>
      </p:sp>
    </p:spTree>
    <p:extLst>
      <p:ext uri="{BB962C8B-B14F-4D97-AF65-F5344CB8AC3E}">
        <p14:creationId xmlns:p14="http://schemas.microsoft.com/office/powerpoint/2010/main" val="381613023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par>
                          <p:cTn id="8" fill="hold">
                            <p:stCondLst>
                              <p:cond delay="20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900" fill="hold"/>
                                        <p:tgtEl>
                                          <p:spTgt spid="5"/>
                                        </p:tgtEl>
                                        <p:attrNameLst>
                                          <p:attrName>ppt_w</p:attrName>
                                        </p:attrNameLst>
                                      </p:cBhvr>
                                      <p:tavLst>
                                        <p:tav tm="0">
                                          <p:val>
                                            <p:fltVal val="0"/>
                                          </p:val>
                                        </p:tav>
                                        <p:tav tm="100000">
                                          <p:val>
                                            <p:strVal val="#ppt_w"/>
                                          </p:val>
                                        </p:tav>
                                      </p:tavLst>
                                    </p:anim>
                                    <p:anim calcmode="lin" valueType="num">
                                      <p:cBhvr>
                                        <p:cTn id="12" dur="900" fill="hold"/>
                                        <p:tgtEl>
                                          <p:spTgt spid="5"/>
                                        </p:tgtEl>
                                        <p:attrNameLst>
                                          <p:attrName>ppt_h</p:attrName>
                                        </p:attrNameLst>
                                      </p:cBhvr>
                                      <p:tavLst>
                                        <p:tav tm="0">
                                          <p:val>
                                            <p:fltVal val="0"/>
                                          </p:val>
                                        </p:tav>
                                        <p:tav tm="100000">
                                          <p:val>
                                            <p:strVal val="#ppt_h"/>
                                          </p:val>
                                        </p:tav>
                                      </p:tavLst>
                                    </p:anim>
                                    <p:animEffect transition="in" filter="fade">
                                      <p:cBhvr>
                                        <p:cTn id="13" dur="900"/>
                                        <p:tgtEl>
                                          <p:spTgt spid="5"/>
                                        </p:tgtEl>
                                      </p:cBhvr>
                                    </p:animEffect>
                                  </p:childTnLst>
                                </p:cTn>
                              </p:par>
                            </p:childTnLst>
                          </p:cTn>
                        </p:par>
                        <p:par>
                          <p:cTn id="14" fill="hold">
                            <p:stCondLst>
                              <p:cond delay="2900"/>
                            </p:stCondLst>
                            <p:childTnLst>
                              <p:par>
                                <p:cTn id="15" presetID="53" presetClass="exit" presetSubtype="32" fill="hold" grpId="1" nodeType="afterEffect">
                                  <p:stCondLst>
                                    <p:cond delay="600"/>
                                  </p:stCondLst>
                                  <p:childTnLst>
                                    <p:anim calcmode="lin" valueType="num">
                                      <p:cBhvr>
                                        <p:cTn id="16" dur="900"/>
                                        <p:tgtEl>
                                          <p:spTgt spid="5"/>
                                        </p:tgtEl>
                                        <p:attrNameLst>
                                          <p:attrName>ppt_w</p:attrName>
                                        </p:attrNameLst>
                                      </p:cBhvr>
                                      <p:tavLst>
                                        <p:tav tm="0">
                                          <p:val>
                                            <p:strVal val="ppt_w"/>
                                          </p:val>
                                        </p:tav>
                                        <p:tav tm="100000">
                                          <p:val>
                                            <p:fltVal val="0"/>
                                          </p:val>
                                        </p:tav>
                                      </p:tavLst>
                                    </p:anim>
                                    <p:anim calcmode="lin" valueType="num">
                                      <p:cBhvr>
                                        <p:cTn id="17" dur="900"/>
                                        <p:tgtEl>
                                          <p:spTgt spid="5"/>
                                        </p:tgtEl>
                                        <p:attrNameLst>
                                          <p:attrName>ppt_h</p:attrName>
                                        </p:attrNameLst>
                                      </p:cBhvr>
                                      <p:tavLst>
                                        <p:tav tm="0">
                                          <p:val>
                                            <p:strVal val="ppt_h"/>
                                          </p:val>
                                        </p:tav>
                                        <p:tav tm="100000">
                                          <p:val>
                                            <p:fltVal val="0"/>
                                          </p:val>
                                        </p:tav>
                                      </p:tavLst>
                                    </p:anim>
                                    <p:animEffect transition="out" filter="fade">
                                      <p:cBhvr>
                                        <p:cTn id="18" dur="900"/>
                                        <p:tgtEl>
                                          <p:spTgt spid="5"/>
                                        </p:tgtEl>
                                      </p:cBhvr>
                                    </p:animEffect>
                                    <p:set>
                                      <p:cBhvr>
                                        <p:cTn id="19" dur="1" fill="hold">
                                          <p:stCondLst>
                                            <p:cond delay="8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5"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矩形 3"/>
          <p:cNvSpPr/>
          <p:nvPr/>
        </p:nvSpPr>
        <p:spPr>
          <a:xfrm>
            <a:off x="5234224" y="841044"/>
            <a:ext cx="1723549" cy="923330"/>
          </a:xfrm>
          <a:prstGeom prst="rect">
            <a:avLst/>
          </a:prstGeom>
        </p:spPr>
        <p:txBody>
          <a:bodyPr wrap="none">
            <a:spAutoFit/>
          </a:bodyPr>
          <a:lstStyle/>
          <a:p>
            <a:pPr algn="ctr"/>
            <a:r>
              <a:rPr lang="zh-CN" altLang="en-US" sz="5400" spc="600" dirty="0">
                <a:solidFill>
                  <a:schemeClr val="tx1">
                    <a:lumMod val="85000"/>
                    <a:lumOff val="15000"/>
                  </a:schemeClr>
                </a:solidFill>
                <a:latin typeface="造字工房悦黑（非商用）纤细体" pitchFamily="50" charset="-122"/>
                <a:ea typeface="造字工房悦黑（非商用）纤细体" pitchFamily="50" charset="-122"/>
              </a:rPr>
              <a:t>目</a:t>
            </a:r>
            <a:r>
              <a:rPr lang="zh-TW" altLang="en-US" sz="5400" spc="600" dirty="0">
                <a:solidFill>
                  <a:schemeClr val="tx1">
                    <a:lumMod val="85000"/>
                    <a:lumOff val="15000"/>
                  </a:schemeClr>
                </a:solidFill>
                <a:latin typeface="造字工房悦黑（非商用）纤细体" pitchFamily="50" charset="-122"/>
                <a:ea typeface="造字工房悦黑（非商用）纤细体" pitchFamily="50" charset="-122"/>
              </a:rPr>
              <a:t>錄</a:t>
            </a:r>
            <a:endParaRPr lang="zh-CN" altLang="en-US" sz="5400" spc="600" dirty="0">
              <a:solidFill>
                <a:schemeClr val="tx1">
                  <a:lumMod val="85000"/>
                  <a:lumOff val="15000"/>
                </a:schemeClr>
              </a:solidFill>
              <a:latin typeface="造字工房悦黑（非商用）纤细体" pitchFamily="50" charset="-122"/>
              <a:ea typeface="造字工房悦黑（非商用）纤细体" pitchFamily="50" charset="-122"/>
            </a:endParaRPr>
          </a:p>
        </p:txBody>
      </p:sp>
      <p:grpSp>
        <p:nvGrpSpPr>
          <p:cNvPr id="15" name="群組 14"/>
          <p:cNvGrpSpPr/>
          <p:nvPr/>
        </p:nvGrpSpPr>
        <p:grpSpPr>
          <a:xfrm>
            <a:off x="3856190" y="2166408"/>
            <a:ext cx="4479615" cy="3677248"/>
            <a:chOff x="3856193" y="2623607"/>
            <a:chExt cx="4479615" cy="3677248"/>
          </a:xfrm>
        </p:grpSpPr>
        <p:sp>
          <p:nvSpPr>
            <p:cNvPr id="5" name="圆角矩形 4"/>
            <p:cNvSpPr/>
            <p:nvPr/>
          </p:nvSpPr>
          <p:spPr>
            <a:xfrm>
              <a:off x="3856193" y="2623607"/>
              <a:ext cx="4479615" cy="728503"/>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圆角矩形 6"/>
            <p:cNvSpPr/>
            <p:nvPr/>
          </p:nvSpPr>
          <p:spPr>
            <a:xfrm>
              <a:off x="3856193" y="4580164"/>
              <a:ext cx="4479615" cy="728503"/>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 name="矩形 1"/>
            <p:cNvSpPr/>
            <p:nvPr/>
          </p:nvSpPr>
          <p:spPr>
            <a:xfrm>
              <a:off x="5285522" y="2735685"/>
              <a:ext cx="1620957" cy="523220"/>
            </a:xfrm>
            <a:prstGeom prst="rect">
              <a:avLst/>
            </a:prstGeom>
          </p:spPr>
          <p:txBody>
            <a:bodyPr wrap="none">
              <a:spAutoFit/>
            </a:bodyPr>
            <a:lstStyle/>
            <a:p>
              <a:pPr algn="ctr"/>
              <a:r>
                <a:rPr lang="zh-TW" altLang="en-US" sz="2800" dirty="0">
                  <a:solidFill>
                    <a:schemeClr val="tx1">
                      <a:lumMod val="85000"/>
                      <a:lumOff val="15000"/>
                    </a:schemeClr>
                  </a:solidFill>
                  <a:latin typeface="造字工房悦黑（非商用）纤细体" pitchFamily="50" charset="-122"/>
                  <a:ea typeface="造字工房悦黑（非商用）纤细体" pitchFamily="50" charset="-122"/>
                </a:rPr>
                <a:t>研究動機</a:t>
              </a:r>
              <a:endParaRPr lang="zh-CN" altLang="en-US" sz="28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8" name="矩形 7"/>
            <p:cNvSpPr/>
            <p:nvPr/>
          </p:nvSpPr>
          <p:spPr>
            <a:xfrm>
              <a:off x="5285522" y="4682805"/>
              <a:ext cx="1620957" cy="523220"/>
            </a:xfrm>
            <a:prstGeom prst="rect">
              <a:avLst/>
            </a:prstGeom>
          </p:spPr>
          <p:txBody>
            <a:bodyPr wrap="none">
              <a:spAutoFit/>
            </a:bodyPr>
            <a:lstStyle/>
            <a:p>
              <a:pPr algn="ctr"/>
              <a:r>
                <a:rPr lang="zh-TW" altLang="en-US" sz="2800" dirty="0">
                  <a:solidFill>
                    <a:schemeClr val="tx1">
                      <a:lumMod val="85000"/>
                      <a:lumOff val="15000"/>
                    </a:schemeClr>
                  </a:solidFill>
                  <a:latin typeface="造字工房悦黑（非商用）纤细体" pitchFamily="50" charset="-122"/>
                  <a:ea typeface="造字工房悦黑（非商用）纤细体" pitchFamily="50" charset="-122"/>
                </a:rPr>
                <a:t>網頁</a:t>
              </a:r>
              <a:r>
                <a:rPr lang="en-US" altLang="zh-TW" sz="2800" dirty="0">
                  <a:solidFill>
                    <a:schemeClr val="tx1">
                      <a:lumMod val="85000"/>
                      <a:lumOff val="15000"/>
                    </a:schemeClr>
                  </a:solidFill>
                  <a:latin typeface="造字工房悦黑（非商用）纤细体" pitchFamily="50" charset="-122"/>
                  <a:ea typeface="造字工房悦黑（非商用）纤细体" pitchFamily="50" charset="-122"/>
                </a:rPr>
                <a:t>Demo</a:t>
              </a:r>
              <a:endParaRPr lang="zh-CN" altLang="en-US" sz="28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2" name="圆角矩形 6"/>
            <p:cNvSpPr/>
            <p:nvPr/>
          </p:nvSpPr>
          <p:spPr>
            <a:xfrm>
              <a:off x="3856193" y="5572352"/>
              <a:ext cx="4479615" cy="728503"/>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3" name="矩形 12"/>
            <p:cNvSpPr/>
            <p:nvPr/>
          </p:nvSpPr>
          <p:spPr>
            <a:xfrm>
              <a:off x="5285522" y="5674993"/>
              <a:ext cx="1620957" cy="523220"/>
            </a:xfrm>
            <a:prstGeom prst="rect">
              <a:avLst/>
            </a:prstGeom>
          </p:spPr>
          <p:txBody>
            <a:bodyPr wrap="none">
              <a:spAutoFit/>
            </a:bodyPr>
            <a:lstStyle/>
            <a:p>
              <a:pPr algn="ctr"/>
              <a:r>
                <a:rPr lang="zh-TW" altLang="en-US" sz="2800" dirty="0">
                  <a:solidFill>
                    <a:schemeClr val="tx1">
                      <a:lumMod val="85000"/>
                      <a:lumOff val="15000"/>
                    </a:schemeClr>
                  </a:solidFill>
                  <a:latin typeface="造字工房悦黑（非商用）纤细体" pitchFamily="50" charset="-122"/>
                  <a:ea typeface="造字工房悦黑（非商用）纤细体" pitchFamily="50" charset="-122"/>
                </a:rPr>
                <a:t>未來目標</a:t>
              </a:r>
              <a:endParaRPr lang="zh-CN" altLang="en-US" sz="28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1" name="圆角矩形 4"/>
            <p:cNvSpPr/>
            <p:nvPr/>
          </p:nvSpPr>
          <p:spPr>
            <a:xfrm>
              <a:off x="3856193" y="3587976"/>
              <a:ext cx="4479615" cy="728503"/>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4" name="矩形 13"/>
            <p:cNvSpPr/>
            <p:nvPr/>
          </p:nvSpPr>
          <p:spPr>
            <a:xfrm>
              <a:off x="5285523" y="3687663"/>
              <a:ext cx="1620957" cy="523220"/>
            </a:xfrm>
            <a:prstGeom prst="rect">
              <a:avLst/>
            </a:prstGeom>
          </p:spPr>
          <p:txBody>
            <a:bodyPr wrap="none">
              <a:spAutoFit/>
            </a:bodyPr>
            <a:lstStyle/>
            <a:p>
              <a:pPr algn="ctr"/>
              <a:r>
                <a:rPr lang="zh-TW" altLang="en-US" sz="2800" dirty="0">
                  <a:solidFill>
                    <a:schemeClr val="tx1">
                      <a:lumMod val="85000"/>
                      <a:lumOff val="15000"/>
                    </a:schemeClr>
                  </a:solidFill>
                  <a:latin typeface="造字工房悦黑（非商用）纤细体" pitchFamily="50" charset="-122"/>
                  <a:ea typeface="造字工房悦黑（非商用）纤细体" pitchFamily="50" charset="-122"/>
                </a:rPr>
                <a:t>核心功能</a:t>
              </a:r>
              <a:endParaRPr lang="zh-CN" altLang="en-US" sz="2800" dirty="0">
                <a:solidFill>
                  <a:schemeClr val="tx1">
                    <a:lumMod val="85000"/>
                    <a:lumOff val="15000"/>
                  </a:schemeClr>
                </a:solidFill>
                <a:latin typeface="造字工房悦黑（非商用）纤细体" pitchFamily="50" charset="-122"/>
                <a:ea typeface="造字工房悦黑（非商用）纤细体" pitchFamily="50" charset="-122"/>
              </a:endParaRPr>
            </a:p>
          </p:txBody>
        </p:sp>
      </p:grpSp>
    </p:spTree>
    <p:extLst>
      <p:ext uri="{BB962C8B-B14F-4D97-AF65-F5344CB8AC3E}">
        <p14:creationId xmlns:p14="http://schemas.microsoft.com/office/powerpoint/2010/main" val="11515077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71947" y="3044280"/>
            <a:ext cx="2448106" cy="769441"/>
          </a:xfrm>
          <a:prstGeom prst="rect">
            <a:avLst/>
          </a:prstGeom>
        </p:spPr>
        <p:txBody>
          <a:bodyPr wrap="none">
            <a:spAutoFit/>
          </a:bodyPr>
          <a:lstStyle/>
          <a:p>
            <a:pPr algn="ctr"/>
            <a:r>
              <a:rPr lang="zh-TW" altLang="en-US" sz="4400" b="1" dirty="0">
                <a:solidFill>
                  <a:schemeClr val="tx1">
                    <a:lumMod val="85000"/>
                    <a:lumOff val="15000"/>
                  </a:schemeClr>
                </a:solidFill>
                <a:latin typeface="造字工房悦黑（非商用）纤细体" pitchFamily="50" charset="-122"/>
                <a:ea typeface="造字工房悦黑（非商用）纤细体" pitchFamily="50" charset="-122"/>
              </a:rPr>
              <a:t>研究動機</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282928021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p:nvGrpSpPr>
        <p:grpSpPr>
          <a:xfrm>
            <a:off x="-783916" y="152400"/>
            <a:ext cx="3252796" cy="883920"/>
            <a:chOff x="-783916" y="152400"/>
            <a:chExt cx="2707965" cy="544656"/>
          </a:xfrm>
        </p:grpSpPr>
        <p:sp>
          <p:nvSpPr>
            <p:cNvPr id="6"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矩形 6"/>
            <p:cNvSpPr/>
            <p:nvPr/>
          </p:nvSpPr>
          <p:spPr>
            <a:xfrm>
              <a:off x="55046" y="225599"/>
              <a:ext cx="1696424"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研究動機</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sp>
        <p:nvSpPr>
          <p:cNvPr id="18" name="圆角矩形 5"/>
          <p:cNvSpPr/>
          <p:nvPr/>
        </p:nvSpPr>
        <p:spPr>
          <a:xfrm>
            <a:off x="4337383" y="1656291"/>
            <a:ext cx="4589550" cy="97271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2400" dirty="0">
                <a:solidFill>
                  <a:schemeClr val="tx1">
                    <a:lumMod val="85000"/>
                    <a:lumOff val="15000"/>
                  </a:schemeClr>
                </a:solidFill>
                <a:latin typeface="造字工房悦黑（非商用）纤细体" pitchFamily="50" charset="-122"/>
                <a:ea typeface="造字工房悦黑（非商用）纤细体" pitchFamily="50" charset="-122"/>
              </a:rPr>
              <a:t>年輕人結婚不敢生小孩</a:t>
            </a:r>
            <a:endParaRPr lang="zh-CN" altLang="en-US" sz="24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9" name="圆角矩形 5"/>
          <p:cNvSpPr/>
          <p:nvPr/>
        </p:nvSpPr>
        <p:spPr>
          <a:xfrm>
            <a:off x="4337383" y="3362774"/>
            <a:ext cx="4589550" cy="97271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2400" dirty="0">
                <a:solidFill>
                  <a:schemeClr val="tx1">
                    <a:lumMod val="85000"/>
                    <a:lumOff val="15000"/>
                  </a:schemeClr>
                </a:solidFill>
                <a:latin typeface="造字工房悦黑（非商用）纤细体" pitchFamily="50" charset="-122"/>
                <a:ea typeface="造字工房悦黑（非商用）纤细体" pitchFamily="50" charset="-122"/>
              </a:rPr>
              <a:t>各種生活壓力變多</a:t>
            </a:r>
            <a:endParaRPr lang="zh-CN" altLang="en-US" sz="24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0" name="圆角矩形 5"/>
          <p:cNvSpPr/>
          <p:nvPr/>
        </p:nvSpPr>
        <p:spPr>
          <a:xfrm>
            <a:off x="4337383" y="5041556"/>
            <a:ext cx="4589550" cy="97271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2400" dirty="0">
                <a:solidFill>
                  <a:schemeClr val="tx1">
                    <a:lumMod val="85000"/>
                    <a:lumOff val="15000"/>
                  </a:schemeClr>
                </a:solidFill>
                <a:latin typeface="造字工房悦黑（非商用）纤细体" pitchFamily="50" charset="-122"/>
                <a:ea typeface="造字工房悦黑（非商用）纤细体" pitchFamily="50" charset="-122"/>
              </a:rPr>
              <a:t>資訊網站不夠完整</a:t>
            </a:r>
            <a:endParaRPr lang="zh-CN" altLang="en-US" sz="24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1" name="椭圆 5"/>
          <p:cNvSpPr/>
          <p:nvPr/>
        </p:nvSpPr>
        <p:spPr bwMode="auto">
          <a:xfrm>
            <a:off x="3620161" y="1425424"/>
            <a:ext cx="1434443" cy="1434443"/>
          </a:xfrm>
          <a:prstGeom prst="ellipse">
            <a:avLst/>
          </a:prstGeom>
          <a:solidFill>
            <a:srgbClr val="CDCDCD"/>
          </a:solidFill>
          <a:ln w="3175">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lvl="0"/>
            <a:r>
              <a:rPr lang="zh-TW" altLang="en-US" sz="3200" dirty="0">
                <a:solidFill>
                  <a:schemeClr val="tx1">
                    <a:lumMod val="85000"/>
                    <a:lumOff val="15000"/>
                  </a:schemeClr>
                </a:solidFill>
                <a:latin typeface="造字工房悦黑（非商用）纤细体" pitchFamily="50" charset="-122"/>
                <a:ea typeface="造字工房悦黑（非商用）纤细体" pitchFamily="50" charset="-122"/>
              </a:rPr>
              <a:t>物價</a:t>
            </a:r>
            <a:endParaRPr lang="zh-TW" altLang="en-US"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2" name="椭圆 5"/>
          <p:cNvSpPr/>
          <p:nvPr/>
        </p:nvSpPr>
        <p:spPr bwMode="auto">
          <a:xfrm>
            <a:off x="3620161" y="3090734"/>
            <a:ext cx="1434443" cy="1434443"/>
          </a:xfrm>
          <a:prstGeom prst="ellipse">
            <a:avLst/>
          </a:prstGeom>
          <a:solidFill>
            <a:srgbClr val="CDCDCD"/>
          </a:solidFill>
          <a:ln w="3175">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lvl="0"/>
            <a:r>
              <a:rPr lang="zh-TW" altLang="en-US" sz="3200" dirty="0">
                <a:solidFill>
                  <a:schemeClr val="tx1">
                    <a:lumMod val="85000"/>
                    <a:lumOff val="15000"/>
                  </a:schemeClr>
                </a:solidFill>
                <a:latin typeface="造字工房悦黑（非商用）纤细体" pitchFamily="50" charset="-122"/>
                <a:ea typeface="造字工房悦黑（非商用）纤细体" pitchFamily="50" charset="-122"/>
              </a:rPr>
              <a:t>壓力</a:t>
            </a:r>
            <a:endParaRPr lang="zh-TW" altLang="en-US"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3" name="椭圆 5"/>
          <p:cNvSpPr/>
          <p:nvPr/>
        </p:nvSpPr>
        <p:spPr bwMode="auto">
          <a:xfrm>
            <a:off x="3620161" y="4752231"/>
            <a:ext cx="1434443" cy="1434443"/>
          </a:xfrm>
          <a:prstGeom prst="ellipse">
            <a:avLst/>
          </a:prstGeom>
          <a:solidFill>
            <a:srgbClr val="CDCDCD"/>
          </a:solidFill>
          <a:ln w="3175">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lvl="0"/>
            <a:r>
              <a:rPr lang="zh-TW" altLang="en-US" sz="3200" dirty="0">
                <a:solidFill>
                  <a:schemeClr val="tx1">
                    <a:lumMod val="85000"/>
                    <a:lumOff val="15000"/>
                  </a:schemeClr>
                </a:solidFill>
                <a:latin typeface="造字工房悦黑（非商用）纤细体" pitchFamily="50" charset="-122"/>
                <a:ea typeface="造字工房悦黑（非商用）纤细体" pitchFamily="50" charset="-122"/>
              </a:rPr>
              <a:t>整合</a:t>
            </a:r>
            <a:endParaRPr lang="zh-TW" altLang="en-US" dirty="0">
              <a:solidFill>
                <a:schemeClr val="tx1">
                  <a:lumMod val="85000"/>
                  <a:lumOff val="15000"/>
                </a:schemeClr>
              </a:solidFill>
              <a:latin typeface="造字工房悦黑（非商用）纤细体" pitchFamily="50" charset="-122"/>
              <a:ea typeface="造字工房悦黑（非商用）纤细体" pitchFamily="50" charset="-122"/>
            </a:endParaRPr>
          </a:p>
        </p:txBody>
      </p:sp>
      <p:cxnSp>
        <p:nvCxnSpPr>
          <p:cNvPr id="28" name="直線接點 27"/>
          <p:cNvCxnSpPr>
            <a:stCxn id="22" idx="0"/>
          </p:cNvCxnSpPr>
          <p:nvPr/>
        </p:nvCxnSpPr>
        <p:spPr>
          <a:xfrm flipH="1" flipV="1">
            <a:off x="4337382" y="2859867"/>
            <a:ext cx="1" cy="230867"/>
          </a:xfrm>
          <a:prstGeom prst="line">
            <a:avLst/>
          </a:prstGeom>
          <a:ln w="38100"/>
        </p:spPr>
        <p:style>
          <a:lnRef idx="2">
            <a:schemeClr val="accent3"/>
          </a:lnRef>
          <a:fillRef idx="0">
            <a:schemeClr val="accent3"/>
          </a:fillRef>
          <a:effectRef idx="1">
            <a:schemeClr val="accent3"/>
          </a:effectRef>
          <a:fontRef idx="minor">
            <a:schemeClr val="tx1"/>
          </a:fontRef>
        </p:style>
      </p:cxnSp>
      <p:cxnSp>
        <p:nvCxnSpPr>
          <p:cNvPr id="31" name="直線接點 30"/>
          <p:cNvCxnSpPr/>
          <p:nvPr/>
        </p:nvCxnSpPr>
        <p:spPr>
          <a:xfrm flipH="1" flipV="1">
            <a:off x="4329143" y="4532152"/>
            <a:ext cx="1" cy="230867"/>
          </a:xfrm>
          <a:prstGeom prst="line">
            <a:avLst/>
          </a:prstGeom>
          <a:ln w="38100"/>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3222477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wipe(up)">
                                      <p:cBhvr>
                                        <p:cTn id="15" dur="500"/>
                                        <p:tgtEl>
                                          <p:spTgt spid="2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wipe(left)">
                                      <p:cBhvr>
                                        <p:cTn id="19" dur="500"/>
                                        <p:tgtEl>
                                          <p:spTgt spid="22"/>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wipe(left)">
                                      <p:cBhvr>
                                        <p:cTn id="23" dur="500"/>
                                        <p:tgtEl>
                                          <p:spTgt spid="19"/>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wipe(up)">
                                      <p:cBhvr>
                                        <p:cTn id="27" dur="500"/>
                                        <p:tgtEl>
                                          <p:spTgt spid="31"/>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wipe(left)">
                                      <p:cBhvr>
                                        <p:cTn id="31" dur="500"/>
                                        <p:tgtEl>
                                          <p:spTgt spid="23"/>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71947" y="3044280"/>
            <a:ext cx="2448106" cy="769441"/>
          </a:xfrm>
          <a:prstGeom prst="rect">
            <a:avLst/>
          </a:prstGeom>
        </p:spPr>
        <p:txBody>
          <a:bodyPr wrap="none">
            <a:spAutoFit/>
          </a:bodyPr>
          <a:lstStyle/>
          <a:p>
            <a:pPr algn="ctr"/>
            <a:r>
              <a:rPr lang="zh-TW" altLang="en-US" sz="4400" b="1" dirty="0">
                <a:solidFill>
                  <a:schemeClr val="tx1">
                    <a:lumMod val="85000"/>
                    <a:lumOff val="15000"/>
                  </a:schemeClr>
                </a:solidFill>
                <a:latin typeface="造字工房悦黑（非商用）纤细体" pitchFamily="50" charset="-122"/>
                <a:ea typeface="造字工房悦黑（非商用）纤细体" pitchFamily="50" charset="-122"/>
              </a:rPr>
              <a:t>核心功能</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25723822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p:nvGrpSpPr>
        <p:grpSpPr>
          <a:xfrm>
            <a:off x="-783916" y="152400"/>
            <a:ext cx="3252796" cy="883920"/>
            <a:chOff x="-783916" y="152400"/>
            <a:chExt cx="2707965" cy="544656"/>
          </a:xfrm>
        </p:grpSpPr>
        <p:sp>
          <p:nvSpPr>
            <p:cNvPr id="6"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矩形 6"/>
            <p:cNvSpPr/>
            <p:nvPr/>
          </p:nvSpPr>
          <p:spPr>
            <a:xfrm>
              <a:off x="55056" y="225599"/>
              <a:ext cx="1696424"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核心功能</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grpSp>
        <p:nvGrpSpPr>
          <p:cNvPr id="33" name="群組 32"/>
          <p:cNvGrpSpPr/>
          <p:nvPr/>
        </p:nvGrpSpPr>
        <p:grpSpPr>
          <a:xfrm>
            <a:off x="2967990" y="2281128"/>
            <a:ext cx="6256020" cy="2295745"/>
            <a:chOff x="3414377" y="2267348"/>
            <a:chExt cx="5618412" cy="2061765"/>
          </a:xfrm>
        </p:grpSpPr>
        <p:grpSp>
          <p:nvGrpSpPr>
            <p:cNvPr id="24" name="群組 23"/>
            <p:cNvGrpSpPr/>
            <p:nvPr/>
          </p:nvGrpSpPr>
          <p:grpSpPr>
            <a:xfrm>
              <a:off x="5195888" y="2528888"/>
              <a:ext cx="1800225" cy="1800225"/>
              <a:chOff x="5208245" y="2244683"/>
              <a:chExt cx="1800225" cy="1800225"/>
            </a:xfrm>
          </p:grpSpPr>
          <p:sp>
            <p:nvSpPr>
              <p:cNvPr id="22" name="矩形 21"/>
              <p:cNvSpPr/>
              <p:nvPr/>
            </p:nvSpPr>
            <p:spPr>
              <a:xfrm rot="2700000">
                <a:off x="5208245" y="2244683"/>
                <a:ext cx="1800225" cy="180022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23" name="圖片 22"/>
              <p:cNvPicPr>
                <a:picLocks noChangeAspect="1"/>
              </p:cNvPicPr>
              <p:nvPr/>
            </p:nvPicPr>
            <p:blipFill rotWithShape="1">
              <a:blip r:embed="rId2">
                <a:extLst>
                  <a:ext uri="{BEBA8EAE-BF5A-486C-A8C5-ECC9F3942E4B}">
                    <a14:imgProps xmlns:a14="http://schemas.microsoft.com/office/drawing/2010/main">
                      <a14:imgLayer r:embed="rId3">
                        <a14:imgEffect>
                          <a14:backgroundRemoval t="19149" b="86383" l="1626" r="27805"/>
                        </a14:imgEffect>
                      </a14:imgLayer>
                    </a14:imgProps>
                  </a:ext>
                  <a:ext uri="{28A0092B-C50C-407E-A947-70E740481C1C}">
                    <a14:useLocalDpi xmlns:a14="http://schemas.microsoft.com/office/drawing/2010/main" val="0"/>
                  </a:ext>
                </a:extLst>
              </a:blip>
              <a:srcRect l="2450" t="13928" r="71028" b="11992"/>
              <a:stretch/>
            </p:blipFill>
            <p:spPr>
              <a:xfrm>
                <a:off x="5488651" y="2481514"/>
                <a:ext cx="1242889" cy="1326562"/>
              </a:xfrm>
              <a:prstGeom prst="rect">
                <a:avLst/>
              </a:prstGeom>
            </p:spPr>
          </p:pic>
        </p:grpSp>
        <p:grpSp>
          <p:nvGrpSpPr>
            <p:cNvPr id="32" name="群組 31"/>
            <p:cNvGrpSpPr/>
            <p:nvPr/>
          </p:nvGrpSpPr>
          <p:grpSpPr>
            <a:xfrm>
              <a:off x="6626721" y="3659542"/>
              <a:ext cx="2406068" cy="523220"/>
              <a:chOff x="6626721" y="3659542"/>
              <a:chExt cx="2406068" cy="523220"/>
            </a:xfrm>
          </p:grpSpPr>
          <p:sp>
            <p:nvSpPr>
              <p:cNvPr id="20" name="矩形 19"/>
              <p:cNvSpPr/>
              <p:nvPr/>
            </p:nvSpPr>
            <p:spPr>
              <a:xfrm>
                <a:off x="7019276" y="3659542"/>
                <a:ext cx="1620957" cy="523220"/>
              </a:xfrm>
              <a:prstGeom prst="rect">
                <a:avLst/>
              </a:prstGeom>
            </p:spPr>
            <p:txBody>
              <a:bodyPr wrap="none">
                <a:spAutoFit/>
              </a:bodyPr>
              <a:lstStyle/>
              <a:p>
                <a:pPr algn="ctr"/>
                <a:r>
                  <a:rPr lang="zh-TW" altLang="en-US" sz="2800" dirty="0">
                    <a:latin typeface="造字工房悦黑体验版纤细体" pitchFamily="50" charset="-122"/>
                    <a:ea typeface="造字工房悦黑体验版纤细体" pitchFamily="50" charset="-122"/>
                  </a:rPr>
                  <a:t>寵物記帳</a:t>
                </a:r>
                <a:endParaRPr lang="zh-CN" altLang="en-US" sz="2800" dirty="0">
                  <a:latin typeface="造字工房悦黑体验版纤细体" pitchFamily="50" charset="-122"/>
                  <a:ea typeface="造字工房悦黑体验版纤细体" pitchFamily="50" charset="-122"/>
                </a:endParaRPr>
              </a:p>
            </p:txBody>
          </p:sp>
          <p:cxnSp>
            <p:nvCxnSpPr>
              <p:cNvPr id="26" name="直線接點 25"/>
              <p:cNvCxnSpPr/>
              <p:nvPr/>
            </p:nvCxnSpPr>
            <p:spPr>
              <a:xfrm>
                <a:off x="6626721" y="4182762"/>
                <a:ext cx="2406068" cy="0"/>
              </a:xfrm>
              <a:prstGeom prst="line">
                <a:avLst/>
              </a:prstGeom>
              <a:ln w="38100">
                <a:solidFill>
                  <a:srgbClr val="1F1A17"/>
                </a:solidFill>
              </a:ln>
            </p:spPr>
            <p:style>
              <a:lnRef idx="1">
                <a:schemeClr val="accent3"/>
              </a:lnRef>
              <a:fillRef idx="0">
                <a:schemeClr val="accent3"/>
              </a:fillRef>
              <a:effectRef idx="0">
                <a:schemeClr val="accent3"/>
              </a:effectRef>
              <a:fontRef idx="minor">
                <a:schemeClr val="tx1"/>
              </a:fontRef>
            </p:style>
          </p:cxnSp>
        </p:grpSp>
        <p:grpSp>
          <p:nvGrpSpPr>
            <p:cNvPr id="31" name="群組 30"/>
            <p:cNvGrpSpPr/>
            <p:nvPr/>
          </p:nvGrpSpPr>
          <p:grpSpPr>
            <a:xfrm>
              <a:off x="3414377" y="2267348"/>
              <a:ext cx="2047722" cy="523220"/>
              <a:chOff x="3414377" y="2267348"/>
              <a:chExt cx="2047722" cy="523220"/>
            </a:xfrm>
          </p:grpSpPr>
          <p:sp>
            <p:nvSpPr>
              <p:cNvPr id="28" name="矩形 27"/>
              <p:cNvSpPr/>
              <p:nvPr/>
            </p:nvSpPr>
            <p:spPr>
              <a:xfrm>
                <a:off x="3870409" y="2267348"/>
                <a:ext cx="1133274" cy="469894"/>
              </a:xfrm>
              <a:prstGeom prst="rect">
                <a:avLst/>
              </a:prstGeom>
            </p:spPr>
            <p:txBody>
              <a:bodyPr wrap="none">
                <a:spAutoFit/>
              </a:bodyPr>
              <a:lstStyle/>
              <a:p>
                <a:pPr algn="ctr"/>
                <a:r>
                  <a:rPr lang="zh-TW" altLang="en-US" sz="2800" dirty="0">
                    <a:latin typeface="造字工房悦黑体验版纤细体" pitchFamily="50" charset="-122"/>
                    <a:ea typeface="造字工房悦黑体验版纤细体" pitchFamily="50" charset="-122"/>
                  </a:rPr>
                  <a:t>行事曆</a:t>
                </a:r>
                <a:endParaRPr lang="zh-CN" altLang="en-US" sz="2800" dirty="0">
                  <a:latin typeface="造字工房悦黑体验版纤细体" pitchFamily="50" charset="-122"/>
                  <a:ea typeface="造字工房悦黑体验版纤细体" pitchFamily="50" charset="-122"/>
                </a:endParaRPr>
              </a:p>
            </p:txBody>
          </p:sp>
          <p:cxnSp>
            <p:nvCxnSpPr>
              <p:cNvPr id="29" name="直線接點 28"/>
              <p:cNvCxnSpPr/>
              <p:nvPr/>
            </p:nvCxnSpPr>
            <p:spPr>
              <a:xfrm>
                <a:off x="3414377" y="2790568"/>
                <a:ext cx="2047722" cy="0"/>
              </a:xfrm>
              <a:prstGeom prst="line">
                <a:avLst/>
              </a:prstGeom>
              <a:ln w="38100">
                <a:solidFill>
                  <a:srgbClr val="1F1A17"/>
                </a:solidFill>
              </a:ln>
            </p:spPr>
            <p:style>
              <a:lnRef idx="1">
                <a:schemeClr val="accent3"/>
              </a:lnRef>
              <a:fillRef idx="0">
                <a:schemeClr val="accent3"/>
              </a:fillRef>
              <a:effectRef idx="0">
                <a:schemeClr val="accent3"/>
              </a:effectRef>
              <a:fontRef idx="minor">
                <a:schemeClr val="tx1"/>
              </a:fontRef>
            </p:style>
          </p:cxnSp>
        </p:grpSp>
      </p:grpSp>
    </p:spTree>
    <p:extLst>
      <p:ext uri="{BB962C8B-B14F-4D97-AF65-F5344CB8AC3E}">
        <p14:creationId xmlns:p14="http://schemas.microsoft.com/office/powerpoint/2010/main" val="16627247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70344" y="3044280"/>
            <a:ext cx="2451312" cy="769441"/>
          </a:xfrm>
          <a:prstGeom prst="rect">
            <a:avLst/>
          </a:prstGeom>
        </p:spPr>
        <p:txBody>
          <a:bodyPr wrap="none">
            <a:spAutoFit/>
          </a:bodyPr>
          <a:lstStyle/>
          <a:p>
            <a:pPr algn="ctr"/>
            <a:r>
              <a:rPr lang="zh-TW" altLang="en-US" sz="4400" b="1" dirty="0">
                <a:solidFill>
                  <a:schemeClr val="tx1">
                    <a:lumMod val="85000"/>
                    <a:lumOff val="15000"/>
                  </a:schemeClr>
                </a:solidFill>
                <a:latin typeface="造字工房悦黑（非商用）纤细体" pitchFamily="50" charset="-122"/>
                <a:ea typeface="造字工房悦黑（非商用）纤细体" pitchFamily="50" charset="-122"/>
              </a:rPr>
              <a:t>網頁</a:t>
            </a:r>
            <a:r>
              <a:rPr lang="en-US" altLang="zh-TW" sz="4400" b="1" dirty="0">
                <a:solidFill>
                  <a:schemeClr val="tx1">
                    <a:lumMod val="85000"/>
                    <a:lumOff val="15000"/>
                  </a:schemeClr>
                </a:solidFill>
                <a:latin typeface="造字工房悦黑（非商用）纤细体" pitchFamily="50" charset="-122"/>
                <a:ea typeface="造字工房悦黑（非商用）纤细体" pitchFamily="50" charset="-122"/>
              </a:rPr>
              <a:t>Demo</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398216479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 name="圖片 1"/>
          <p:cNvPicPr>
            <a:picLocks noChangeAspect="1"/>
          </p:cNvPicPr>
          <p:nvPr/>
        </p:nvPicPr>
        <p:blipFill rotWithShape="1">
          <a:blip r:embed="rId2"/>
          <a:srcRect t="1521"/>
          <a:stretch/>
        </p:blipFill>
        <p:spPr>
          <a:xfrm>
            <a:off x="898755" y="1343024"/>
            <a:ext cx="10394490" cy="4856521"/>
          </a:xfrm>
          <a:prstGeom prst="rect">
            <a:avLst/>
          </a:prstGeom>
        </p:spPr>
      </p:pic>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3712" y="225599"/>
              <a:ext cx="1699094"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網頁</a:t>
              </a:r>
              <a:r>
                <a:rPr lang="en-US" altLang="zh-TW" sz="3600" b="1" dirty="0">
                  <a:solidFill>
                    <a:schemeClr val="tx1">
                      <a:lumMod val="85000"/>
                      <a:lumOff val="15000"/>
                    </a:schemeClr>
                  </a:solidFill>
                  <a:latin typeface="造字工房悦黑（非商用）纤细体" pitchFamily="50" charset="-122"/>
                  <a:ea typeface="造字工房悦黑（非商用）纤细体" pitchFamily="50" charset="-122"/>
                </a:rPr>
                <a:t>Demo</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sp>
        <p:nvSpPr>
          <p:cNvPr id="11" name="矩形 10"/>
          <p:cNvSpPr/>
          <p:nvPr/>
        </p:nvSpPr>
        <p:spPr>
          <a:xfrm>
            <a:off x="4522062" y="6199546"/>
            <a:ext cx="800219" cy="338554"/>
          </a:xfrm>
          <a:prstGeom prst="rect">
            <a:avLst/>
          </a:prstGeom>
        </p:spPr>
        <p:txBody>
          <a:bodyPr wrap="none">
            <a:spAutoFit/>
          </a:bodyPr>
          <a:lstStyle/>
          <a:p>
            <a:pPr algn="ctr"/>
            <a:r>
              <a:rPr lang="zh-TW" altLang="en-US" sz="1600" dirty="0">
                <a:latin typeface="造字工房悦黑体验版纤细体" pitchFamily="50" charset="-122"/>
                <a:ea typeface="造字工房悦黑体验版纤细体" pitchFamily="50" charset="-122"/>
              </a:rPr>
              <a:t>網址：</a:t>
            </a:r>
            <a:endParaRPr lang="zh-CN" altLang="en-US" sz="1600" dirty="0">
              <a:latin typeface="造字工房悦黑体验版纤细体" pitchFamily="50" charset="-122"/>
              <a:ea typeface="造字工房悦黑体验版纤细体" pitchFamily="50" charset="-122"/>
            </a:endParaRPr>
          </a:p>
        </p:txBody>
      </p:sp>
    </p:spTree>
    <p:extLst>
      <p:ext uri="{BB962C8B-B14F-4D97-AF65-F5344CB8AC3E}">
        <p14:creationId xmlns:p14="http://schemas.microsoft.com/office/powerpoint/2010/main" val="412599948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3712" y="225599"/>
              <a:ext cx="1699094"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網頁</a:t>
              </a:r>
              <a:r>
                <a:rPr lang="en-US" altLang="zh-TW" sz="3600" b="1" dirty="0">
                  <a:solidFill>
                    <a:schemeClr val="tx1">
                      <a:lumMod val="85000"/>
                      <a:lumOff val="15000"/>
                    </a:schemeClr>
                  </a:solidFill>
                  <a:latin typeface="造字工房悦黑（非商用）纤细体" pitchFamily="50" charset="-122"/>
                  <a:ea typeface="造字工房悦黑（非商用）纤细体" pitchFamily="50" charset="-122"/>
                </a:rPr>
                <a:t>Demo</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659772674.226900">
            <a:hlinkClick r:id="" action="ppaction://media"/>
            <a:extLst>
              <a:ext uri="{FF2B5EF4-FFF2-40B4-BE49-F238E27FC236}">
                <a16:creationId xmlns:a16="http://schemas.microsoft.com/office/drawing/2014/main" id="{2F9A2ED1-6092-4821-B73E-7FA7C172856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24375" y="249382"/>
            <a:ext cx="3143250" cy="6359236"/>
          </a:xfrm>
          <a:prstGeom prst="rect">
            <a:avLst/>
          </a:prstGeom>
        </p:spPr>
      </p:pic>
    </p:spTree>
    <p:extLst>
      <p:ext uri="{BB962C8B-B14F-4D97-AF65-F5344CB8AC3E}">
        <p14:creationId xmlns:p14="http://schemas.microsoft.com/office/powerpoint/2010/main" val="289986182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949</TotalTime>
  <Words>463</Words>
  <Application>Microsoft Office PowerPoint</Application>
  <PresentationFormat>寬螢幕</PresentationFormat>
  <Paragraphs>55</Paragraphs>
  <Slides>13</Slides>
  <Notes>2</Notes>
  <HiddenSlides>0</HiddenSlides>
  <MMClips>1</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13</vt:i4>
      </vt:variant>
    </vt:vector>
  </HeadingPairs>
  <TitlesOfParts>
    <vt:vector size="21" baseType="lpstr">
      <vt:lpstr>等线</vt:lpstr>
      <vt:lpstr>等线 Light</vt:lpstr>
      <vt:lpstr>张海山锐线体简</vt:lpstr>
      <vt:lpstr>造字工房悦黑（非商用）纤细体</vt:lpstr>
      <vt:lpstr>造字工房悦黑体验版纤细体</vt:lpstr>
      <vt:lpstr>Arial</vt:lpstr>
      <vt:lpstr>Calibri</vt:lpstr>
      <vt:lpstr>Office 主题​​</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Hong Da Chiu</cp:lastModifiedBy>
  <cp:revision>87</cp:revision>
  <dcterms:created xsi:type="dcterms:W3CDTF">2016-01-09T02:49:43Z</dcterms:created>
  <dcterms:modified xsi:type="dcterms:W3CDTF">2021-11-29T06:25:56Z</dcterms:modified>
</cp:coreProperties>
</file>

<file path=docProps/thumbnail.jpeg>
</file>